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55"/>
  </p:notesMasterIdLst>
  <p:sldIdLst>
    <p:sldId id="256" r:id="rId2"/>
    <p:sldId id="257" r:id="rId3"/>
    <p:sldId id="258" r:id="rId4"/>
    <p:sldId id="282" r:id="rId5"/>
    <p:sldId id="283" r:id="rId6"/>
    <p:sldId id="284" r:id="rId7"/>
    <p:sldId id="285" r:id="rId8"/>
    <p:sldId id="301" r:id="rId9"/>
    <p:sldId id="300" r:id="rId10"/>
    <p:sldId id="288" r:id="rId11"/>
    <p:sldId id="289" r:id="rId12"/>
    <p:sldId id="290" r:id="rId13"/>
    <p:sldId id="292" r:id="rId14"/>
    <p:sldId id="291" r:id="rId15"/>
    <p:sldId id="293" r:id="rId16"/>
    <p:sldId id="294" r:id="rId17"/>
    <p:sldId id="286" r:id="rId18"/>
    <p:sldId id="299" r:id="rId19"/>
    <p:sldId id="298" r:id="rId20"/>
    <p:sldId id="297" r:id="rId21"/>
    <p:sldId id="295" r:id="rId22"/>
    <p:sldId id="296" r:id="rId23"/>
    <p:sldId id="304" r:id="rId24"/>
    <p:sldId id="287" r:id="rId25"/>
    <p:sldId id="305" r:id="rId26"/>
    <p:sldId id="306" r:id="rId27"/>
    <p:sldId id="307" r:id="rId28"/>
    <p:sldId id="302" r:id="rId29"/>
    <p:sldId id="303" r:id="rId30"/>
    <p:sldId id="321" r:id="rId31"/>
    <p:sldId id="308" r:id="rId32"/>
    <p:sldId id="309" r:id="rId33"/>
    <p:sldId id="310" r:id="rId34"/>
    <p:sldId id="311" r:id="rId35"/>
    <p:sldId id="312" r:id="rId36"/>
    <p:sldId id="313" r:id="rId37"/>
    <p:sldId id="314" r:id="rId38"/>
    <p:sldId id="315" r:id="rId39"/>
    <p:sldId id="316" r:id="rId40"/>
    <p:sldId id="319" r:id="rId41"/>
    <p:sldId id="318" r:id="rId42"/>
    <p:sldId id="317" r:id="rId43"/>
    <p:sldId id="320" r:id="rId44"/>
    <p:sldId id="322" r:id="rId45"/>
    <p:sldId id="323" r:id="rId46"/>
    <p:sldId id="324" r:id="rId47"/>
    <p:sldId id="325" r:id="rId48"/>
    <p:sldId id="327" r:id="rId49"/>
    <p:sldId id="329" r:id="rId50"/>
    <p:sldId id="328" r:id="rId51"/>
    <p:sldId id="330" r:id="rId52"/>
    <p:sldId id="326" r:id="rId53"/>
    <p:sldId id="331"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2" autoAdjust="0"/>
    <p:restoredTop sz="76114" autoAdjust="0"/>
  </p:normalViewPr>
  <p:slideViewPr>
    <p:cSldViewPr snapToGrid="0">
      <p:cViewPr varScale="1">
        <p:scale>
          <a:sx n="61" d="100"/>
          <a:sy n="61" d="100"/>
        </p:scale>
        <p:origin x="143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aboon tongbuasirilai" userId="3a6fbbe2-a5cd-4f36-96f1-1e3cf3325333" providerId="ADAL" clId="{2701DE94-B71D-4297-AC88-7A8B14E1DB48}"/>
    <pc:docChg chg="undo redo custSel addSld delSld modSld sldOrd">
      <pc:chgData name="tanaboon tongbuasirilai" userId="3a6fbbe2-a5cd-4f36-96f1-1e3cf3325333" providerId="ADAL" clId="{2701DE94-B71D-4297-AC88-7A8B14E1DB48}" dt="2024-06-01T08:07:35.191" v="6528" actId="26606"/>
      <pc:docMkLst>
        <pc:docMk/>
      </pc:docMkLst>
      <pc:sldChg chg="modSp mod">
        <pc:chgData name="tanaboon tongbuasirilai" userId="3a6fbbe2-a5cd-4f36-96f1-1e3cf3325333" providerId="ADAL" clId="{2701DE94-B71D-4297-AC88-7A8B14E1DB48}" dt="2024-05-24T08:49:37.668" v="1088" actId="121"/>
        <pc:sldMkLst>
          <pc:docMk/>
          <pc:sldMk cId="3523108713" sldId="256"/>
        </pc:sldMkLst>
        <pc:spChg chg="mod">
          <ac:chgData name="tanaboon tongbuasirilai" userId="3a6fbbe2-a5cd-4f36-96f1-1e3cf3325333" providerId="ADAL" clId="{2701DE94-B71D-4297-AC88-7A8B14E1DB48}" dt="2024-05-24T08:49:02.027" v="1038" actId="27636"/>
          <ac:spMkLst>
            <pc:docMk/>
            <pc:sldMk cId="3523108713" sldId="256"/>
            <ac:spMk id="2" creationId="{0F711578-AE06-EB65-A802-31E070A5CB50}"/>
          </ac:spMkLst>
        </pc:spChg>
        <pc:spChg chg="mod">
          <ac:chgData name="tanaboon tongbuasirilai" userId="3a6fbbe2-a5cd-4f36-96f1-1e3cf3325333" providerId="ADAL" clId="{2701DE94-B71D-4297-AC88-7A8B14E1DB48}" dt="2024-05-24T08:49:37.668" v="1088" actId="121"/>
          <ac:spMkLst>
            <pc:docMk/>
            <pc:sldMk cId="3523108713" sldId="256"/>
            <ac:spMk id="3" creationId="{16F4708F-14B0-DB70-3A8D-5F525121E991}"/>
          </ac:spMkLst>
        </pc:spChg>
      </pc:sldChg>
      <pc:sldChg chg="modSp mod">
        <pc:chgData name="tanaboon tongbuasirilai" userId="3a6fbbe2-a5cd-4f36-96f1-1e3cf3325333" providerId="ADAL" clId="{2701DE94-B71D-4297-AC88-7A8B14E1DB48}" dt="2024-05-24T08:48:43.310" v="1028" actId="20577"/>
        <pc:sldMkLst>
          <pc:docMk/>
          <pc:sldMk cId="3341558679" sldId="259"/>
        </pc:sldMkLst>
        <pc:spChg chg="mod">
          <ac:chgData name="tanaboon tongbuasirilai" userId="3a6fbbe2-a5cd-4f36-96f1-1e3cf3325333" providerId="ADAL" clId="{2701DE94-B71D-4297-AC88-7A8B14E1DB48}" dt="2024-05-24T08:48:43.310" v="1028" actId="20577"/>
          <ac:spMkLst>
            <pc:docMk/>
            <pc:sldMk cId="3341558679" sldId="259"/>
            <ac:spMk id="3" creationId="{F630260D-0B62-D6A0-2ED3-AEAB9FCBA95A}"/>
          </ac:spMkLst>
        </pc:spChg>
      </pc:sldChg>
      <pc:sldChg chg="modSp mod">
        <pc:chgData name="tanaboon tongbuasirilai" userId="3a6fbbe2-a5cd-4f36-96f1-1e3cf3325333" providerId="ADAL" clId="{2701DE94-B71D-4297-AC88-7A8B14E1DB48}" dt="2024-05-24T08:17:55.690" v="621" actId="5793"/>
        <pc:sldMkLst>
          <pc:docMk/>
          <pc:sldMk cId="3027304242" sldId="261"/>
        </pc:sldMkLst>
        <pc:spChg chg="mod">
          <ac:chgData name="tanaboon tongbuasirilai" userId="3a6fbbe2-a5cd-4f36-96f1-1e3cf3325333" providerId="ADAL" clId="{2701DE94-B71D-4297-AC88-7A8B14E1DB48}" dt="2024-05-24T08:17:55.690" v="621" actId="5793"/>
          <ac:spMkLst>
            <pc:docMk/>
            <pc:sldMk cId="3027304242" sldId="261"/>
            <ac:spMk id="3" creationId="{86FDFA12-B535-65DB-0456-73E7DF40FD77}"/>
          </ac:spMkLst>
        </pc:spChg>
      </pc:sldChg>
      <pc:sldChg chg="modSp mod">
        <pc:chgData name="tanaboon tongbuasirilai" userId="3a6fbbe2-a5cd-4f36-96f1-1e3cf3325333" providerId="ADAL" clId="{2701DE94-B71D-4297-AC88-7A8B14E1DB48}" dt="2024-05-28T12:15:53.411" v="1506" actId="20577"/>
        <pc:sldMkLst>
          <pc:docMk/>
          <pc:sldMk cId="3523773168" sldId="264"/>
        </pc:sldMkLst>
        <pc:spChg chg="mod">
          <ac:chgData name="tanaboon tongbuasirilai" userId="3a6fbbe2-a5cd-4f36-96f1-1e3cf3325333" providerId="ADAL" clId="{2701DE94-B71D-4297-AC88-7A8B14E1DB48}" dt="2024-05-28T12:15:53.411" v="1506" actId="20577"/>
          <ac:spMkLst>
            <pc:docMk/>
            <pc:sldMk cId="3523773168" sldId="264"/>
            <ac:spMk id="2" creationId="{2B98F2C1-5B3D-C759-99FF-3E88FAA27B49}"/>
          </ac:spMkLst>
        </pc:spChg>
      </pc:sldChg>
      <pc:sldChg chg="addSp delSp modSp mod ord setBg setClrOvrMap">
        <pc:chgData name="tanaboon tongbuasirilai" userId="3a6fbbe2-a5cd-4f36-96f1-1e3cf3325333" providerId="ADAL" clId="{2701DE94-B71D-4297-AC88-7A8B14E1DB48}" dt="2024-05-24T07:36:45.734" v="116" actId="5793"/>
        <pc:sldMkLst>
          <pc:docMk/>
          <pc:sldMk cId="1673042450" sldId="265"/>
        </pc:sldMkLst>
        <pc:spChg chg="mod">
          <ac:chgData name="tanaboon tongbuasirilai" userId="3a6fbbe2-a5cd-4f36-96f1-1e3cf3325333" providerId="ADAL" clId="{2701DE94-B71D-4297-AC88-7A8B14E1DB48}" dt="2024-05-24T07:36:12.397" v="52" actId="26606"/>
          <ac:spMkLst>
            <pc:docMk/>
            <pc:sldMk cId="1673042450" sldId="265"/>
            <ac:spMk id="2" creationId="{7AFCBC61-539B-8683-9B6D-AF1765484D65}"/>
          </ac:spMkLst>
        </pc:spChg>
        <pc:spChg chg="add del">
          <ac:chgData name="tanaboon tongbuasirilai" userId="3a6fbbe2-a5cd-4f36-96f1-1e3cf3325333" providerId="ADAL" clId="{2701DE94-B71D-4297-AC88-7A8B14E1DB48}" dt="2024-05-24T07:34:21.180" v="8" actId="26606"/>
          <ac:spMkLst>
            <pc:docMk/>
            <pc:sldMk cId="1673042450" sldId="265"/>
            <ac:spMk id="3" creationId="{F1211D82-7C33-4627-405B-091595123846}"/>
          </ac:spMkLst>
        </pc:spChg>
        <pc:spChg chg="add">
          <ac:chgData name="tanaboon tongbuasirilai" userId="3a6fbbe2-a5cd-4f36-96f1-1e3cf3325333" providerId="ADAL" clId="{2701DE94-B71D-4297-AC88-7A8B14E1DB48}" dt="2024-05-24T07:35:44.897" v="48"/>
          <ac:spMkLst>
            <pc:docMk/>
            <pc:sldMk cId="1673042450" sldId="265"/>
            <ac:spMk id="4" creationId="{DEE1069C-71FA-7736-11CF-2A2CB968D16E}"/>
          </ac:spMkLst>
        </pc:spChg>
        <pc:spChg chg="add mod">
          <ac:chgData name="tanaboon tongbuasirilai" userId="3a6fbbe2-a5cd-4f36-96f1-1e3cf3325333" providerId="ADAL" clId="{2701DE94-B71D-4297-AC88-7A8B14E1DB48}" dt="2024-05-24T07:36:45.734" v="116" actId="5793"/>
          <ac:spMkLst>
            <pc:docMk/>
            <pc:sldMk cId="1673042450" sldId="265"/>
            <ac:spMk id="7" creationId="{4157C696-2BA3-AC64-2995-DE02EEAF349C}"/>
          </ac:spMkLst>
        </pc:spChg>
        <pc:spChg chg="add del">
          <ac:chgData name="tanaboon tongbuasirilai" userId="3a6fbbe2-a5cd-4f36-96f1-1e3cf3325333" providerId="ADAL" clId="{2701DE94-B71D-4297-AC88-7A8B14E1DB48}" dt="2024-05-24T07:34:21.172" v="7" actId="26606"/>
          <ac:spMkLst>
            <pc:docMk/>
            <pc:sldMk cId="1673042450" sldId="265"/>
            <ac:spMk id="8" creationId="{168D508C-A317-451C-AB61-8A699E3570F1}"/>
          </ac:spMkLst>
        </pc:spChg>
        <pc:spChg chg="add del">
          <ac:chgData name="tanaboon tongbuasirilai" userId="3a6fbbe2-a5cd-4f36-96f1-1e3cf3325333" providerId="ADAL" clId="{2701DE94-B71D-4297-AC88-7A8B14E1DB48}" dt="2024-05-24T07:36:12.397" v="52" actId="26606"/>
          <ac:spMkLst>
            <pc:docMk/>
            <pc:sldMk cId="1673042450" sldId="265"/>
            <ac:spMk id="10" creationId="{D2D2ED89-5AE9-4E9E-B74C-07803A862DB0}"/>
          </ac:spMkLst>
        </pc:spChg>
        <pc:spChg chg="add del">
          <ac:chgData name="tanaboon tongbuasirilai" userId="3a6fbbe2-a5cd-4f36-96f1-1e3cf3325333" providerId="ADAL" clId="{2701DE94-B71D-4297-AC88-7A8B14E1DB48}" dt="2024-05-24T07:36:05.007" v="49"/>
          <ac:spMkLst>
            <pc:docMk/>
            <pc:sldMk cId="1673042450" sldId="265"/>
            <ac:spMk id="11" creationId="{F1211D82-7C33-4627-405B-091595123846}"/>
          </ac:spMkLst>
        </pc:spChg>
        <pc:spChg chg="add">
          <ac:chgData name="tanaboon tongbuasirilai" userId="3a6fbbe2-a5cd-4f36-96f1-1e3cf3325333" providerId="ADAL" clId="{2701DE94-B71D-4297-AC88-7A8B14E1DB48}" dt="2024-05-24T07:36:12.397" v="52" actId="26606"/>
          <ac:spMkLst>
            <pc:docMk/>
            <pc:sldMk cId="1673042450" sldId="265"/>
            <ac:spMk id="15" creationId="{5CEBAAEF-3E73-4D85-9A3C-E40FEAFAEE6C}"/>
          </ac:spMkLst>
        </pc:spChg>
        <pc:picChg chg="add mod">
          <ac:chgData name="tanaboon tongbuasirilai" userId="3a6fbbe2-a5cd-4f36-96f1-1e3cf3325333" providerId="ADAL" clId="{2701DE94-B71D-4297-AC88-7A8B14E1DB48}" dt="2024-05-24T07:36:12.397" v="52" actId="26606"/>
          <ac:picMkLst>
            <pc:docMk/>
            <pc:sldMk cId="1673042450" sldId="265"/>
            <ac:picMk id="6" creationId="{ABA007A4-67AC-6489-A6B9-5D3DBF6272F1}"/>
          </ac:picMkLst>
        </pc:picChg>
      </pc:sldChg>
      <pc:sldChg chg="addSp delSp modSp new mod setBg setClrOvrMap">
        <pc:chgData name="tanaboon tongbuasirilai" userId="3a6fbbe2-a5cd-4f36-96f1-1e3cf3325333" providerId="ADAL" clId="{2701DE94-B71D-4297-AC88-7A8B14E1DB48}" dt="2024-05-24T07:49:46.763" v="164" actId="1076"/>
        <pc:sldMkLst>
          <pc:docMk/>
          <pc:sldMk cId="601585846" sldId="267"/>
        </pc:sldMkLst>
        <pc:spChg chg="mod">
          <ac:chgData name="tanaboon tongbuasirilai" userId="3a6fbbe2-a5cd-4f36-96f1-1e3cf3325333" providerId="ADAL" clId="{2701DE94-B71D-4297-AC88-7A8B14E1DB48}" dt="2024-05-24T07:49:08.496" v="148" actId="26606"/>
          <ac:spMkLst>
            <pc:docMk/>
            <pc:sldMk cId="601585846" sldId="267"/>
            <ac:spMk id="2" creationId="{8DE5859A-A3F7-7141-009B-898590FC34E4}"/>
          </ac:spMkLst>
        </pc:spChg>
        <pc:spChg chg="mod">
          <ac:chgData name="tanaboon tongbuasirilai" userId="3a6fbbe2-a5cd-4f36-96f1-1e3cf3325333" providerId="ADAL" clId="{2701DE94-B71D-4297-AC88-7A8B14E1DB48}" dt="2024-05-24T07:49:19.915" v="151" actId="122"/>
          <ac:spMkLst>
            <pc:docMk/>
            <pc:sldMk cId="601585846" sldId="267"/>
            <ac:spMk id="3" creationId="{D3214705-9775-6DD3-72BD-D84F48DB80F2}"/>
          </ac:spMkLst>
        </pc:spChg>
        <pc:spChg chg="add del">
          <ac:chgData name="tanaboon tongbuasirilai" userId="3a6fbbe2-a5cd-4f36-96f1-1e3cf3325333" providerId="ADAL" clId="{2701DE94-B71D-4297-AC88-7A8B14E1DB48}" dt="2024-05-24T07:49:24.543" v="153" actId="22"/>
          <ac:spMkLst>
            <pc:docMk/>
            <pc:sldMk cId="601585846" sldId="267"/>
            <ac:spMk id="6" creationId="{B7E8B0C0-AE68-26AD-1B8E-639A2B13B9E2}"/>
          </ac:spMkLst>
        </pc:spChg>
        <pc:spChg chg="add mod">
          <ac:chgData name="tanaboon tongbuasirilai" userId="3a6fbbe2-a5cd-4f36-96f1-1e3cf3325333" providerId="ADAL" clId="{2701DE94-B71D-4297-AC88-7A8B14E1DB48}" dt="2024-05-24T07:49:46.763" v="164" actId="1076"/>
          <ac:spMkLst>
            <pc:docMk/>
            <pc:sldMk cId="601585846" sldId="267"/>
            <ac:spMk id="8" creationId="{14029B49-A3B3-61A2-205E-DD56232DE92E}"/>
          </ac:spMkLst>
        </pc:spChg>
        <pc:picChg chg="add mod ord">
          <ac:chgData name="tanaboon tongbuasirilai" userId="3a6fbbe2-a5cd-4f36-96f1-1e3cf3325333" providerId="ADAL" clId="{2701DE94-B71D-4297-AC88-7A8B14E1DB48}" dt="2024-05-24T07:49:08.496" v="148" actId="26606"/>
          <ac:picMkLst>
            <pc:docMk/>
            <pc:sldMk cId="601585846" sldId="267"/>
            <ac:picMk id="4" creationId="{5DA74F2F-E0CA-38AD-09D0-D9898DB6922D}"/>
          </ac:picMkLst>
        </pc:picChg>
      </pc:sldChg>
      <pc:sldChg chg="addSp delSp modSp new mod setBg setClrOvrMap">
        <pc:chgData name="tanaboon tongbuasirilai" userId="3a6fbbe2-a5cd-4f36-96f1-1e3cf3325333" providerId="ADAL" clId="{2701DE94-B71D-4297-AC88-7A8B14E1DB48}" dt="2024-05-24T08:11:46.778" v="603" actId="26606"/>
        <pc:sldMkLst>
          <pc:docMk/>
          <pc:sldMk cId="688047386" sldId="268"/>
        </pc:sldMkLst>
        <pc:spChg chg="mod">
          <ac:chgData name="tanaboon tongbuasirilai" userId="3a6fbbe2-a5cd-4f36-96f1-1e3cf3325333" providerId="ADAL" clId="{2701DE94-B71D-4297-AC88-7A8B14E1DB48}" dt="2024-05-24T08:11:46.778" v="603" actId="26606"/>
          <ac:spMkLst>
            <pc:docMk/>
            <pc:sldMk cId="688047386" sldId="268"/>
            <ac:spMk id="2" creationId="{B5EE5F5A-165D-7B47-956B-6A7C9F5A5511}"/>
          </ac:spMkLst>
        </pc:spChg>
        <pc:spChg chg="del mod">
          <ac:chgData name="tanaboon tongbuasirilai" userId="3a6fbbe2-a5cd-4f36-96f1-1e3cf3325333" providerId="ADAL" clId="{2701DE94-B71D-4297-AC88-7A8B14E1DB48}" dt="2024-05-24T08:11:46.778" v="603" actId="26606"/>
          <ac:spMkLst>
            <pc:docMk/>
            <pc:sldMk cId="688047386" sldId="268"/>
            <ac:spMk id="3" creationId="{0A62ABE7-E888-A729-55E3-FA93DA117AD7}"/>
          </ac:spMkLst>
        </pc:spChg>
        <pc:spChg chg="add">
          <ac:chgData name="tanaboon tongbuasirilai" userId="3a6fbbe2-a5cd-4f36-96f1-1e3cf3325333" providerId="ADAL" clId="{2701DE94-B71D-4297-AC88-7A8B14E1DB48}" dt="2024-05-24T08:11:46.778" v="603" actId="26606"/>
          <ac:spMkLst>
            <pc:docMk/>
            <pc:sldMk cId="688047386" sldId="268"/>
            <ac:spMk id="9" creationId="{34B53BE1-D2E2-4E46-987E-211A9D50027C}"/>
          </ac:spMkLst>
        </pc:spChg>
        <pc:spChg chg="add">
          <ac:chgData name="tanaboon tongbuasirilai" userId="3a6fbbe2-a5cd-4f36-96f1-1e3cf3325333" providerId="ADAL" clId="{2701DE94-B71D-4297-AC88-7A8B14E1DB48}" dt="2024-05-24T08:11:46.778" v="603" actId="26606"/>
          <ac:spMkLst>
            <pc:docMk/>
            <pc:sldMk cId="688047386" sldId="268"/>
            <ac:spMk id="11" creationId="{FFB9713E-9F53-4A50-BDAA-CEB2A263BF55}"/>
          </ac:spMkLst>
        </pc:spChg>
        <pc:graphicFrameChg chg="add">
          <ac:chgData name="tanaboon tongbuasirilai" userId="3a6fbbe2-a5cd-4f36-96f1-1e3cf3325333" providerId="ADAL" clId="{2701DE94-B71D-4297-AC88-7A8B14E1DB48}" dt="2024-05-24T08:11:46.778" v="603" actId="26606"/>
          <ac:graphicFrameMkLst>
            <pc:docMk/>
            <pc:sldMk cId="688047386" sldId="268"/>
            <ac:graphicFrameMk id="5" creationId="{BBBCFF60-F1CD-AE8B-8670-3F104C1A159D}"/>
          </ac:graphicFrameMkLst>
        </pc:graphicFrameChg>
      </pc:sldChg>
      <pc:sldChg chg="addSp delSp modSp new mod">
        <pc:chgData name="tanaboon tongbuasirilai" userId="3a6fbbe2-a5cd-4f36-96f1-1e3cf3325333" providerId="ADAL" clId="{2701DE94-B71D-4297-AC88-7A8B14E1DB48}" dt="2024-05-29T10:51:13.141" v="4247" actId="14100"/>
        <pc:sldMkLst>
          <pc:docMk/>
          <pc:sldMk cId="3385274612" sldId="269"/>
        </pc:sldMkLst>
        <pc:spChg chg="mod">
          <ac:chgData name="tanaboon tongbuasirilai" userId="3a6fbbe2-a5cd-4f36-96f1-1e3cf3325333" providerId="ADAL" clId="{2701DE94-B71D-4297-AC88-7A8B14E1DB48}" dt="2024-05-29T10:51:13.141" v="4247" actId="14100"/>
          <ac:spMkLst>
            <pc:docMk/>
            <pc:sldMk cId="3385274612" sldId="269"/>
            <ac:spMk id="2" creationId="{7DA798BA-98F0-4415-03AA-D355AEDCB4E1}"/>
          </ac:spMkLst>
        </pc:spChg>
        <pc:spChg chg="add del mod">
          <ac:chgData name="tanaboon tongbuasirilai" userId="3a6fbbe2-a5cd-4f36-96f1-1e3cf3325333" providerId="ADAL" clId="{2701DE94-B71D-4297-AC88-7A8B14E1DB48}" dt="2024-05-24T08:45:13.499" v="983" actId="26606"/>
          <ac:spMkLst>
            <pc:docMk/>
            <pc:sldMk cId="3385274612" sldId="269"/>
            <ac:spMk id="3" creationId="{4C0BF9DD-105C-BAD6-BBC1-1D6EEE0A7FAE}"/>
          </ac:spMkLst>
        </pc:spChg>
        <pc:spChg chg="add mod">
          <ac:chgData name="tanaboon tongbuasirilai" userId="3a6fbbe2-a5cd-4f36-96f1-1e3cf3325333" providerId="ADAL" clId="{2701DE94-B71D-4297-AC88-7A8B14E1DB48}" dt="2024-05-24T08:38:42.508" v="699" actId="767"/>
          <ac:spMkLst>
            <pc:docMk/>
            <pc:sldMk cId="3385274612" sldId="269"/>
            <ac:spMk id="4" creationId="{BEF1D9A1-51B8-CA3F-383D-92ACF0508E13}"/>
          </ac:spMkLst>
        </pc:spChg>
        <pc:spChg chg="add del mod">
          <ac:chgData name="tanaboon tongbuasirilai" userId="3a6fbbe2-a5cd-4f36-96f1-1e3cf3325333" providerId="ADAL" clId="{2701DE94-B71D-4297-AC88-7A8B14E1DB48}" dt="2024-05-24T08:38:38.518" v="690" actId="1076"/>
          <ac:spMkLst>
            <pc:docMk/>
            <pc:sldMk cId="3385274612" sldId="269"/>
            <ac:spMk id="5" creationId="{31DF2BD5-15EE-9355-A448-85AF90451875}"/>
          </ac:spMkLst>
        </pc:spChg>
        <pc:spChg chg="add del">
          <ac:chgData name="tanaboon tongbuasirilai" userId="3a6fbbe2-a5cd-4f36-96f1-1e3cf3325333" providerId="ADAL" clId="{2701DE94-B71D-4297-AC88-7A8B14E1DB48}" dt="2024-05-24T08:40:56.983" v="761" actId="22"/>
          <ac:spMkLst>
            <pc:docMk/>
            <pc:sldMk cId="3385274612" sldId="269"/>
            <ac:spMk id="7" creationId="{FE130F06-2FEF-23B4-AC5F-C4C119B6202C}"/>
          </ac:spMkLst>
        </pc:spChg>
        <pc:spChg chg="add mod">
          <ac:chgData name="tanaboon tongbuasirilai" userId="3a6fbbe2-a5cd-4f36-96f1-1e3cf3325333" providerId="ADAL" clId="{2701DE94-B71D-4297-AC88-7A8B14E1DB48}" dt="2024-05-24T08:41:05.751" v="766" actId="1076"/>
          <ac:spMkLst>
            <pc:docMk/>
            <pc:sldMk cId="3385274612" sldId="269"/>
            <ac:spMk id="9" creationId="{43DE19B5-92EF-2B19-9227-3F43E26B92AA}"/>
          </ac:spMkLst>
        </pc:spChg>
        <pc:graphicFrameChg chg="add del">
          <ac:chgData name="tanaboon tongbuasirilai" userId="3a6fbbe2-a5cd-4f36-96f1-1e3cf3325333" providerId="ADAL" clId="{2701DE94-B71D-4297-AC88-7A8B14E1DB48}" dt="2024-05-24T08:44:22.595" v="971" actId="26606"/>
          <ac:graphicFrameMkLst>
            <pc:docMk/>
            <pc:sldMk cId="3385274612" sldId="269"/>
            <ac:graphicFrameMk id="11" creationId="{70F0BF6C-8725-3317-CBC3-2B2D390DD04A}"/>
          </ac:graphicFrameMkLst>
        </pc:graphicFrameChg>
        <pc:graphicFrameChg chg="add mod modGraphic">
          <ac:chgData name="tanaboon tongbuasirilai" userId="3a6fbbe2-a5cd-4f36-96f1-1e3cf3325333" providerId="ADAL" clId="{2701DE94-B71D-4297-AC88-7A8B14E1DB48}" dt="2024-05-29T02:57:11.499" v="1587" actId="207"/>
          <ac:graphicFrameMkLst>
            <pc:docMk/>
            <pc:sldMk cId="3385274612" sldId="269"/>
            <ac:graphicFrameMk id="12" creationId="{28C9D9CD-6D3A-729E-2714-24AC2C4219BA}"/>
          </ac:graphicFrameMkLst>
        </pc:graphicFrameChg>
        <pc:graphicFrameChg chg="add del">
          <ac:chgData name="tanaboon tongbuasirilai" userId="3a6fbbe2-a5cd-4f36-96f1-1e3cf3325333" providerId="ADAL" clId="{2701DE94-B71D-4297-AC88-7A8B14E1DB48}" dt="2024-05-24T08:44:24.909" v="973" actId="26606"/>
          <ac:graphicFrameMkLst>
            <pc:docMk/>
            <pc:sldMk cId="3385274612" sldId="269"/>
            <ac:graphicFrameMk id="13" creationId="{EC977141-5244-6123-C35F-71654BB6DA6E}"/>
          </ac:graphicFrameMkLst>
        </pc:graphicFrameChg>
        <pc:graphicFrameChg chg="add del">
          <ac:chgData name="tanaboon tongbuasirilai" userId="3a6fbbe2-a5cd-4f36-96f1-1e3cf3325333" providerId="ADAL" clId="{2701DE94-B71D-4297-AC88-7A8B14E1DB48}" dt="2024-05-24T08:44:26.061" v="975" actId="26606"/>
          <ac:graphicFrameMkLst>
            <pc:docMk/>
            <pc:sldMk cId="3385274612" sldId="269"/>
            <ac:graphicFrameMk id="15" creationId="{70F0BF6C-8725-3317-CBC3-2B2D390DD04A}"/>
          </ac:graphicFrameMkLst>
        </pc:graphicFrameChg>
        <pc:graphicFrameChg chg="add del">
          <ac:chgData name="tanaboon tongbuasirilai" userId="3a6fbbe2-a5cd-4f36-96f1-1e3cf3325333" providerId="ADAL" clId="{2701DE94-B71D-4297-AC88-7A8B14E1DB48}" dt="2024-05-24T08:44:46.650" v="977" actId="26606"/>
          <ac:graphicFrameMkLst>
            <pc:docMk/>
            <pc:sldMk cId="3385274612" sldId="269"/>
            <ac:graphicFrameMk id="17" creationId="{EC977141-5244-6123-C35F-71654BB6DA6E}"/>
          </ac:graphicFrameMkLst>
        </pc:graphicFrameChg>
      </pc:sldChg>
      <pc:sldChg chg="addSp delSp modSp new mod setBg">
        <pc:chgData name="tanaboon tongbuasirilai" userId="3a6fbbe2-a5cd-4f36-96f1-1e3cf3325333" providerId="ADAL" clId="{2701DE94-B71D-4297-AC88-7A8B14E1DB48}" dt="2024-05-29T10:50:57.004" v="4243"/>
        <pc:sldMkLst>
          <pc:docMk/>
          <pc:sldMk cId="2020848845" sldId="270"/>
        </pc:sldMkLst>
        <pc:spChg chg="mod">
          <ac:chgData name="tanaboon tongbuasirilai" userId="3a6fbbe2-a5cd-4f36-96f1-1e3cf3325333" providerId="ADAL" clId="{2701DE94-B71D-4297-AC88-7A8B14E1DB48}" dt="2024-05-29T10:50:57.004" v="4243"/>
          <ac:spMkLst>
            <pc:docMk/>
            <pc:sldMk cId="2020848845" sldId="270"/>
            <ac:spMk id="2" creationId="{9D64A5CD-EE7D-B434-190E-1C7ABD75C3FD}"/>
          </ac:spMkLst>
        </pc:spChg>
        <pc:spChg chg="del mod">
          <ac:chgData name="tanaboon tongbuasirilai" userId="3a6fbbe2-a5cd-4f36-96f1-1e3cf3325333" providerId="ADAL" clId="{2701DE94-B71D-4297-AC88-7A8B14E1DB48}" dt="2024-05-24T11:16:11.823" v="1196" actId="26606"/>
          <ac:spMkLst>
            <pc:docMk/>
            <pc:sldMk cId="2020848845" sldId="270"/>
            <ac:spMk id="3" creationId="{8B8F14DC-38FF-F95E-CAA0-37A6771083C7}"/>
          </ac:spMkLst>
        </pc:spChg>
        <pc:spChg chg="add del">
          <ac:chgData name="tanaboon tongbuasirilai" userId="3a6fbbe2-a5cd-4f36-96f1-1e3cf3325333" providerId="ADAL" clId="{2701DE94-B71D-4297-AC88-7A8B14E1DB48}" dt="2024-05-24T11:16:43.774" v="1198" actId="26606"/>
          <ac:spMkLst>
            <pc:docMk/>
            <pc:sldMk cId="2020848845" sldId="270"/>
            <ac:spMk id="10" creationId="{93018EC3-9B63-4B5E-9338-4BBA966AEE75}"/>
          </ac:spMkLst>
        </pc:spChg>
        <pc:spChg chg="add del">
          <ac:chgData name="tanaboon tongbuasirilai" userId="3a6fbbe2-a5cd-4f36-96f1-1e3cf3325333" providerId="ADAL" clId="{2701DE94-B71D-4297-AC88-7A8B14E1DB48}" dt="2024-05-24T11:16:43.774" v="1198" actId="26606"/>
          <ac:spMkLst>
            <pc:docMk/>
            <pc:sldMk cId="2020848845" sldId="270"/>
            <ac:spMk id="12" creationId="{D6D0A5DB-7364-4D8D-A843-EFD9D369046B}"/>
          </ac:spMkLst>
        </pc:spChg>
        <pc:spChg chg="add del">
          <ac:chgData name="tanaboon tongbuasirilai" userId="3a6fbbe2-a5cd-4f36-96f1-1e3cf3325333" providerId="ADAL" clId="{2701DE94-B71D-4297-AC88-7A8B14E1DB48}" dt="2024-05-24T11:16:49.800" v="1200" actId="26606"/>
          <ac:spMkLst>
            <pc:docMk/>
            <pc:sldMk cId="2020848845" sldId="270"/>
            <ac:spMk id="14" creationId="{29D79F51-F048-4043-978D-55E2F86DE1DF}"/>
          </ac:spMkLst>
        </pc:spChg>
        <pc:spChg chg="add del">
          <ac:chgData name="tanaboon tongbuasirilai" userId="3a6fbbe2-a5cd-4f36-96f1-1e3cf3325333" providerId="ADAL" clId="{2701DE94-B71D-4297-AC88-7A8B14E1DB48}" dt="2024-05-24T11:16:49.800" v="1200" actId="26606"/>
          <ac:spMkLst>
            <pc:docMk/>
            <pc:sldMk cId="2020848845" sldId="270"/>
            <ac:spMk id="15" creationId="{3DD4274B-061B-4412-BE8A-253EBB0E8264}"/>
          </ac:spMkLst>
        </pc:spChg>
        <pc:graphicFrameChg chg="add mod modGraphic">
          <ac:chgData name="tanaboon tongbuasirilai" userId="3a6fbbe2-a5cd-4f36-96f1-1e3cf3325333" providerId="ADAL" clId="{2701DE94-B71D-4297-AC88-7A8B14E1DB48}" dt="2024-05-29T03:00:58.574" v="1598" actId="207"/>
          <ac:graphicFrameMkLst>
            <pc:docMk/>
            <pc:sldMk cId="2020848845" sldId="270"/>
            <ac:graphicFrameMk id="5" creationId="{2B709E4E-EED5-1195-4165-68DB2E699B82}"/>
          </ac:graphicFrameMkLst>
        </pc:graphicFrameChg>
      </pc:sldChg>
      <pc:sldChg chg="addSp modSp new mod setBg">
        <pc:chgData name="tanaboon tongbuasirilai" userId="3a6fbbe2-a5cd-4f36-96f1-1e3cf3325333" providerId="ADAL" clId="{2701DE94-B71D-4297-AC88-7A8B14E1DB48}" dt="2024-05-29T10:50:40.839" v="4241"/>
        <pc:sldMkLst>
          <pc:docMk/>
          <pc:sldMk cId="4181031663" sldId="271"/>
        </pc:sldMkLst>
        <pc:spChg chg="mod">
          <ac:chgData name="tanaboon tongbuasirilai" userId="3a6fbbe2-a5cd-4f36-96f1-1e3cf3325333" providerId="ADAL" clId="{2701DE94-B71D-4297-AC88-7A8B14E1DB48}" dt="2024-05-29T10:50:40.839" v="4241"/>
          <ac:spMkLst>
            <pc:docMk/>
            <pc:sldMk cId="4181031663" sldId="271"/>
            <ac:spMk id="2" creationId="{F3185273-2F12-F2CA-C6D6-5C07043D02DB}"/>
          </ac:spMkLst>
        </pc:spChg>
        <pc:spChg chg="mod">
          <ac:chgData name="tanaboon tongbuasirilai" userId="3a6fbbe2-a5cd-4f36-96f1-1e3cf3325333" providerId="ADAL" clId="{2701DE94-B71D-4297-AC88-7A8B14E1DB48}" dt="2024-05-29T10:17:25.464" v="3543" actId="207"/>
          <ac:spMkLst>
            <pc:docMk/>
            <pc:sldMk cId="4181031663" sldId="271"/>
            <ac:spMk id="3" creationId="{E98C74B4-13DD-F58C-F4EA-3CD06B8F79B6}"/>
          </ac:spMkLst>
        </pc:spChg>
        <pc:spChg chg="add">
          <ac:chgData name="tanaboon tongbuasirilai" userId="3a6fbbe2-a5cd-4f36-96f1-1e3cf3325333" providerId="ADAL" clId="{2701DE94-B71D-4297-AC88-7A8B14E1DB48}" dt="2024-05-29T03:48:46.437" v="1856"/>
          <ac:spMkLst>
            <pc:docMk/>
            <pc:sldMk cId="4181031663" sldId="271"/>
            <ac:spMk id="4" creationId="{A3F7D379-B57C-C185-2F89-0783C0A7962B}"/>
          </ac:spMkLst>
        </pc:spChg>
        <pc:spChg chg="add">
          <ac:chgData name="tanaboon tongbuasirilai" userId="3a6fbbe2-a5cd-4f36-96f1-1e3cf3325333" providerId="ADAL" clId="{2701DE94-B71D-4297-AC88-7A8B14E1DB48}" dt="2024-05-29T05:45:06.311" v="2055" actId="26606"/>
          <ac:spMkLst>
            <pc:docMk/>
            <pc:sldMk cId="4181031663" sldId="271"/>
            <ac:spMk id="8" creationId="{2AEFFFF2-9EB4-4B6C-B9F8-2BA3EF89A21C}"/>
          </ac:spMkLst>
        </pc:spChg>
        <pc:spChg chg="add">
          <ac:chgData name="tanaboon tongbuasirilai" userId="3a6fbbe2-a5cd-4f36-96f1-1e3cf3325333" providerId="ADAL" clId="{2701DE94-B71D-4297-AC88-7A8B14E1DB48}" dt="2024-05-29T05:45:06.311" v="2055" actId="26606"/>
          <ac:spMkLst>
            <pc:docMk/>
            <pc:sldMk cId="4181031663" sldId="271"/>
            <ac:spMk id="10" creationId="{0D65299F-028F-4AFC-B46A-8DB33E20FE4A}"/>
          </ac:spMkLst>
        </pc:spChg>
        <pc:spChg chg="add">
          <ac:chgData name="tanaboon tongbuasirilai" userId="3a6fbbe2-a5cd-4f36-96f1-1e3cf3325333" providerId="ADAL" clId="{2701DE94-B71D-4297-AC88-7A8B14E1DB48}" dt="2024-05-29T05:45:06.311" v="2055" actId="26606"/>
          <ac:spMkLst>
            <pc:docMk/>
            <pc:sldMk cId="4181031663" sldId="271"/>
            <ac:spMk id="12" creationId="{BAC87F6E-526A-49B5-995D-42DB656594C9}"/>
          </ac:spMkLst>
        </pc:spChg>
      </pc:sldChg>
      <pc:sldChg chg="addSp delSp modSp new mod setBg">
        <pc:chgData name="tanaboon tongbuasirilai" userId="3a6fbbe2-a5cd-4f36-96f1-1e3cf3325333" providerId="ADAL" clId="{2701DE94-B71D-4297-AC88-7A8B14E1DB48}" dt="2024-05-29T10:50:32.899" v="4240"/>
        <pc:sldMkLst>
          <pc:docMk/>
          <pc:sldMk cId="2681240269" sldId="272"/>
        </pc:sldMkLst>
        <pc:spChg chg="mod">
          <ac:chgData name="tanaboon tongbuasirilai" userId="3a6fbbe2-a5cd-4f36-96f1-1e3cf3325333" providerId="ADAL" clId="{2701DE94-B71D-4297-AC88-7A8B14E1DB48}" dt="2024-05-29T10:50:32.899" v="4240"/>
          <ac:spMkLst>
            <pc:docMk/>
            <pc:sldMk cId="2681240269" sldId="272"/>
            <ac:spMk id="2" creationId="{E8AE9726-8E70-7A84-2EEC-8B5CAB4F38AE}"/>
          </ac:spMkLst>
        </pc:spChg>
        <pc:spChg chg="mod">
          <ac:chgData name="tanaboon tongbuasirilai" userId="3a6fbbe2-a5cd-4f36-96f1-1e3cf3325333" providerId="ADAL" clId="{2701DE94-B71D-4297-AC88-7A8B14E1DB48}" dt="2024-05-29T10:17:06.326" v="3539" actId="14100"/>
          <ac:spMkLst>
            <pc:docMk/>
            <pc:sldMk cId="2681240269" sldId="272"/>
            <ac:spMk id="3" creationId="{0266C9CE-A328-FE4B-D8E6-0301059B84B0}"/>
          </ac:spMkLst>
        </pc:spChg>
        <pc:spChg chg="add del">
          <ac:chgData name="tanaboon tongbuasirilai" userId="3a6fbbe2-a5cd-4f36-96f1-1e3cf3325333" providerId="ADAL" clId="{2701DE94-B71D-4297-AC88-7A8B14E1DB48}" dt="2024-05-29T05:33:51.618" v="2025" actId="22"/>
          <ac:spMkLst>
            <pc:docMk/>
            <pc:sldMk cId="2681240269" sldId="272"/>
            <ac:spMk id="5" creationId="{1F7297FD-6003-18CC-56F3-6C61ABF35C77}"/>
          </ac:spMkLst>
        </pc:spChg>
        <pc:spChg chg="add del mod">
          <ac:chgData name="tanaboon tongbuasirilai" userId="3a6fbbe2-a5cd-4f36-96f1-1e3cf3325333" providerId="ADAL" clId="{2701DE94-B71D-4297-AC88-7A8B14E1DB48}" dt="2024-05-29T05:44:50.846" v="2051" actId="21"/>
          <ac:spMkLst>
            <pc:docMk/>
            <pc:sldMk cId="2681240269" sldId="272"/>
            <ac:spMk id="7" creationId="{5DC021B0-BDB3-AED6-6483-47586D1E52AC}"/>
          </ac:spMkLst>
        </pc:spChg>
        <pc:spChg chg="add mod">
          <ac:chgData name="tanaboon tongbuasirilai" userId="3a6fbbe2-a5cd-4f36-96f1-1e3cf3325333" providerId="ADAL" clId="{2701DE94-B71D-4297-AC88-7A8B14E1DB48}" dt="2024-05-29T05:44:58.915" v="2054" actId="1076"/>
          <ac:spMkLst>
            <pc:docMk/>
            <pc:sldMk cId="2681240269" sldId="272"/>
            <ac:spMk id="8" creationId="{5DC021B0-BDB3-AED6-6483-47586D1E52AC}"/>
          </ac:spMkLst>
        </pc:spChg>
        <pc:spChg chg="add">
          <ac:chgData name="tanaboon tongbuasirilai" userId="3a6fbbe2-a5cd-4f36-96f1-1e3cf3325333" providerId="ADAL" clId="{2701DE94-B71D-4297-AC88-7A8B14E1DB48}" dt="2024-05-29T05:44:54.150" v="2052" actId="26606"/>
          <ac:spMkLst>
            <pc:docMk/>
            <pc:sldMk cId="2681240269" sldId="272"/>
            <ac:spMk id="2055" creationId="{3BBEBD03-E4CE-4B72-8DF2-6E737BDDFBD4}"/>
          </ac:spMkLst>
        </pc:spChg>
        <pc:spChg chg="add">
          <ac:chgData name="tanaboon tongbuasirilai" userId="3a6fbbe2-a5cd-4f36-96f1-1e3cf3325333" providerId="ADAL" clId="{2701DE94-B71D-4297-AC88-7A8B14E1DB48}" dt="2024-05-29T05:44:54.150" v="2052" actId="26606"/>
          <ac:spMkLst>
            <pc:docMk/>
            <pc:sldMk cId="2681240269" sldId="272"/>
            <ac:spMk id="2057" creationId="{77221359-7E5B-428B-8817-A7C5104279C4}"/>
          </ac:spMkLst>
        </pc:spChg>
        <pc:picChg chg="add mod">
          <ac:chgData name="tanaboon tongbuasirilai" userId="3a6fbbe2-a5cd-4f36-96f1-1e3cf3325333" providerId="ADAL" clId="{2701DE94-B71D-4297-AC88-7A8B14E1DB48}" dt="2024-05-29T05:44:54.150" v="2052" actId="26606"/>
          <ac:picMkLst>
            <pc:docMk/>
            <pc:sldMk cId="2681240269" sldId="272"/>
            <ac:picMk id="2050" creationId="{C378D64F-A3BC-4EED-709D-F3FE7FA76533}"/>
          </ac:picMkLst>
        </pc:picChg>
      </pc:sldChg>
      <pc:sldChg chg="addSp delSp modSp new mod setBg">
        <pc:chgData name="tanaboon tongbuasirilai" userId="3a6fbbe2-a5cd-4f36-96f1-1e3cf3325333" providerId="ADAL" clId="{2701DE94-B71D-4297-AC88-7A8B14E1DB48}" dt="2024-05-29T06:29:11.671" v="2092" actId="1076"/>
        <pc:sldMkLst>
          <pc:docMk/>
          <pc:sldMk cId="2396521644" sldId="273"/>
        </pc:sldMkLst>
        <pc:spChg chg="mod ord">
          <ac:chgData name="tanaboon tongbuasirilai" userId="3a6fbbe2-a5cd-4f36-96f1-1e3cf3325333" providerId="ADAL" clId="{2701DE94-B71D-4297-AC88-7A8B14E1DB48}" dt="2024-05-29T06:28:20.420" v="2087" actId="1076"/>
          <ac:spMkLst>
            <pc:docMk/>
            <pc:sldMk cId="2396521644" sldId="273"/>
            <ac:spMk id="2" creationId="{ED171499-F05F-6200-1A91-9E5ED7567D07}"/>
          </ac:spMkLst>
        </pc:spChg>
        <pc:spChg chg="del">
          <ac:chgData name="tanaboon tongbuasirilai" userId="3a6fbbe2-a5cd-4f36-96f1-1e3cf3325333" providerId="ADAL" clId="{2701DE94-B71D-4297-AC88-7A8B14E1DB48}" dt="2024-05-29T06:27:54.003" v="2073" actId="26606"/>
          <ac:spMkLst>
            <pc:docMk/>
            <pc:sldMk cId="2396521644" sldId="273"/>
            <ac:spMk id="3" creationId="{18965DED-8284-B7AA-5A16-A653F2B5DA8F}"/>
          </ac:spMkLst>
        </pc:spChg>
        <pc:spChg chg="add mod">
          <ac:chgData name="tanaboon tongbuasirilai" userId="3a6fbbe2-a5cd-4f36-96f1-1e3cf3325333" providerId="ADAL" clId="{2701DE94-B71D-4297-AC88-7A8B14E1DB48}" dt="2024-05-29T06:29:11.671" v="2092" actId="1076"/>
          <ac:spMkLst>
            <pc:docMk/>
            <pc:sldMk cId="2396521644" sldId="273"/>
            <ac:spMk id="5" creationId="{42601845-ECDF-71D2-7DA4-ABC73491FDDB}"/>
          </ac:spMkLst>
        </pc:spChg>
        <pc:spChg chg="add">
          <ac:chgData name="tanaboon tongbuasirilai" userId="3a6fbbe2-a5cd-4f36-96f1-1e3cf3325333" providerId="ADAL" clId="{2701DE94-B71D-4297-AC88-7A8B14E1DB48}" dt="2024-05-29T06:27:54.003" v="2073" actId="26606"/>
          <ac:spMkLst>
            <pc:docMk/>
            <pc:sldMk cId="2396521644" sldId="273"/>
            <ac:spMk id="3079" creationId="{5FA21C72-692C-49FD-9EB4-DDDDDEBD4BD6}"/>
          </ac:spMkLst>
        </pc:spChg>
        <pc:spChg chg="add">
          <ac:chgData name="tanaboon tongbuasirilai" userId="3a6fbbe2-a5cd-4f36-96f1-1e3cf3325333" providerId="ADAL" clId="{2701DE94-B71D-4297-AC88-7A8B14E1DB48}" dt="2024-05-29T06:27:54.003" v="2073" actId="26606"/>
          <ac:spMkLst>
            <pc:docMk/>
            <pc:sldMk cId="2396521644" sldId="273"/>
            <ac:spMk id="3081" creationId="{FBAF941A-6830-47A3-B63C-7C7B66AEA73B}"/>
          </ac:spMkLst>
        </pc:spChg>
        <pc:picChg chg="add mod">
          <ac:chgData name="tanaboon tongbuasirilai" userId="3a6fbbe2-a5cd-4f36-96f1-1e3cf3325333" providerId="ADAL" clId="{2701DE94-B71D-4297-AC88-7A8B14E1DB48}" dt="2024-05-29T06:27:54.003" v="2073" actId="26606"/>
          <ac:picMkLst>
            <pc:docMk/>
            <pc:sldMk cId="2396521644" sldId="273"/>
            <ac:picMk id="3074" creationId="{5F05B01E-BDF1-59CE-A41E-762B33CCE915}"/>
          </ac:picMkLst>
        </pc:picChg>
      </pc:sldChg>
      <pc:sldChg chg="addSp delSp modSp new mod setBg setClrOvrMap">
        <pc:chgData name="tanaboon tongbuasirilai" userId="3a6fbbe2-a5cd-4f36-96f1-1e3cf3325333" providerId="ADAL" clId="{2701DE94-B71D-4297-AC88-7A8B14E1DB48}" dt="2024-05-29T10:47:56.376" v="4213" actId="478"/>
        <pc:sldMkLst>
          <pc:docMk/>
          <pc:sldMk cId="3324701138" sldId="274"/>
        </pc:sldMkLst>
        <pc:spChg chg="mod">
          <ac:chgData name="tanaboon tongbuasirilai" userId="3a6fbbe2-a5cd-4f36-96f1-1e3cf3325333" providerId="ADAL" clId="{2701DE94-B71D-4297-AC88-7A8B14E1DB48}" dt="2024-05-29T10:07:40.542" v="3452" actId="26606"/>
          <ac:spMkLst>
            <pc:docMk/>
            <pc:sldMk cId="3324701138" sldId="274"/>
            <ac:spMk id="2" creationId="{4BDE464F-6A52-F000-6565-E1C7548A189D}"/>
          </ac:spMkLst>
        </pc:spChg>
        <pc:spChg chg="add del mod">
          <ac:chgData name="tanaboon tongbuasirilai" userId="3a6fbbe2-a5cd-4f36-96f1-1e3cf3325333" providerId="ADAL" clId="{2701DE94-B71D-4297-AC88-7A8B14E1DB48}" dt="2024-05-29T10:07:40.542" v="3452" actId="26606"/>
          <ac:spMkLst>
            <pc:docMk/>
            <pc:sldMk cId="3324701138" sldId="274"/>
            <ac:spMk id="3" creationId="{D4178E91-4BF1-1280-B099-D6E64E9F1FC7}"/>
          </ac:spMkLst>
        </pc:spChg>
        <pc:spChg chg="add del mod">
          <ac:chgData name="tanaboon tongbuasirilai" userId="3a6fbbe2-a5cd-4f36-96f1-1e3cf3325333" providerId="ADAL" clId="{2701DE94-B71D-4297-AC88-7A8B14E1DB48}" dt="2024-05-29T10:47:56.376" v="4213" actId="478"/>
          <ac:spMkLst>
            <pc:docMk/>
            <pc:sldMk cId="3324701138" sldId="274"/>
            <ac:spMk id="4" creationId="{CC9EE118-E862-9A40-79E2-3F15C761A4A0}"/>
          </ac:spMkLst>
        </pc:spChg>
        <pc:spChg chg="add del">
          <ac:chgData name="tanaboon tongbuasirilai" userId="3a6fbbe2-a5cd-4f36-96f1-1e3cf3325333" providerId="ADAL" clId="{2701DE94-B71D-4297-AC88-7A8B14E1DB48}" dt="2024-05-29T10:07:33.531" v="3440" actId="26606"/>
          <ac:spMkLst>
            <pc:docMk/>
            <pc:sldMk cId="3324701138" sldId="274"/>
            <ac:spMk id="9" creationId="{93018EC3-9B63-4B5E-9338-4BBA966AEE75}"/>
          </ac:spMkLst>
        </pc:spChg>
        <pc:spChg chg="add del">
          <ac:chgData name="tanaboon tongbuasirilai" userId="3a6fbbe2-a5cd-4f36-96f1-1e3cf3325333" providerId="ADAL" clId="{2701DE94-B71D-4297-AC88-7A8B14E1DB48}" dt="2024-05-29T10:07:33.531" v="3440" actId="26606"/>
          <ac:spMkLst>
            <pc:docMk/>
            <pc:sldMk cId="3324701138" sldId="274"/>
            <ac:spMk id="11" creationId="{D6D0A5DB-7364-4D8D-A843-EFD9D369046B}"/>
          </ac:spMkLst>
        </pc:spChg>
        <pc:spChg chg="add del mod">
          <ac:chgData name="tanaboon tongbuasirilai" userId="3a6fbbe2-a5cd-4f36-96f1-1e3cf3325333" providerId="ADAL" clId="{2701DE94-B71D-4297-AC88-7A8B14E1DB48}" dt="2024-05-29T10:07:35.879" v="3443" actId="26606"/>
          <ac:spMkLst>
            <pc:docMk/>
            <pc:sldMk cId="3324701138" sldId="274"/>
            <ac:spMk id="14" creationId="{D4178E91-4BF1-1280-B099-D6E64E9F1FC7}"/>
          </ac:spMkLst>
        </pc:spChg>
        <pc:spChg chg="add del mod">
          <ac:chgData name="tanaboon tongbuasirilai" userId="3a6fbbe2-a5cd-4f36-96f1-1e3cf3325333" providerId="ADAL" clId="{2701DE94-B71D-4297-AC88-7A8B14E1DB48}" dt="2024-05-29T10:07:38.878" v="3448" actId="26606"/>
          <ac:spMkLst>
            <pc:docMk/>
            <pc:sldMk cId="3324701138" sldId="274"/>
            <ac:spMk id="19" creationId="{D4178E91-4BF1-1280-B099-D6E64E9F1FC7}"/>
          </ac:spMkLst>
        </pc:spChg>
        <pc:spChg chg="add del mod">
          <ac:chgData name="tanaboon tongbuasirilai" userId="3a6fbbe2-a5cd-4f36-96f1-1e3cf3325333" providerId="ADAL" clId="{2701DE94-B71D-4297-AC88-7A8B14E1DB48}" dt="2024-05-29T10:07:40.527" v="3451" actId="26606"/>
          <ac:spMkLst>
            <pc:docMk/>
            <pc:sldMk cId="3324701138" sldId="274"/>
            <ac:spMk id="22" creationId="{D4178E91-4BF1-1280-B099-D6E64E9F1FC7}"/>
          </ac:spMkLst>
        </pc:spChg>
        <pc:spChg chg="add mod">
          <ac:chgData name="tanaboon tongbuasirilai" userId="3a6fbbe2-a5cd-4f36-96f1-1e3cf3325333" providerId="ADAL" clId="{2701DE94-B71D-4297-AC88-7A8B14E1DB48}" dt="2024-05-29T10:35:56.315" v="3600" actId="14100"/>
          <ac:spMkLst>
            <pc:docMk/>
            <pc:sldMk cId="3324701138" sldId="274"/>
            <ac:spMk id="25" creationId="{D4178E91-4BF1-1280-B099-D6E64E9F1FC7}"/>
          </ac:spMkLst>
        </pc:spChg>
        <pc:graphicFrameChg chg="add del">
          <ac:chgData name="tanaboon tongbuasirilai" userId="3a6fbbe2-a5cd-4f36-96f1-1e3cf3325333" providerId="ADAL" clId="{2701DE94-B71D-4297-AC88-7A8B14E1DB48}" dt="2024-05-29T09:54:12.063" v="2864" actId="26606"/>
          <ac:graphicFrameMkLst>
            <pc:docMk/>
            <pc:sldMk cId="3324701138" sldId="274"/>
            <ac:graphicFrameMk id="5" creationId="{D4958C99-3623-919A-3FCD-AF5B0AB42A8A}"/>
          </ac:graphicFrameMkLst>
        </pc:graphicFrameChg>
        <pc:graphicFrameChg chg="add del">
          <ac:chgData name="tanaboon tongbuasirilai" userId="3a6fbbe2-a5cd-4f36-96f1-1e3cf3325333" providerId="ADAL" clId="{2701DE94-B71D-4297-AC88-7A8B14E1DB48}" dt="2024-05-29T10:07:31.318" v="3438" actId="26606"/>
          <ac:graphicFrameMkLst>
            <pc:docMk/>
            <pc:sldMk cId="3324701138" sldId="274"/>
            <ac:graphicFrameMk id="6" creationId="{E1195671-B78A-35A8-1C05-F9EBDA095743}"/>
          </ac:graphicFrameMkLst>
        </pc:graphicFrameChg>
        <pc:graphicFrameChg chg="add del">
          <ac:chgData name="tanaboon tongbuasirilai" userId="3a6fbbe2-a5cd-4f36-96f1-1e3cf3325333" providerId="ADAL" clId="{2701DE94-B71D-4297-AC88-7A8B14E1DB48}" dt="2024-05-29T10:07:33.531" v="3440" actId="26606"/>
          <ac:graphicFrameMkLst>
            <pc:docMk/>
            <pc:sldMk cId="3324701138" sldId="274"/>
            <ac:graphicFrameMk id="8" creationId="{83F5185C-DBD5-A277-D03A-26EF30D4B423}"/>
          </ac:graphicFrameMkLst>
        </pc:graphicFrameChg>
        <pc:graphicFrameChg chg="add del">
          <ac:chgData name="tanaboon tongbuasirilai" userId="3a6fbbe2-a5cd-4f36-96f1-1e3cf3325333" providerId="ADAL" clId="{2701DE94-B71D-4297-AC88-7A8B14E1DB48}" dt="2024-05-29T10:07:37.997" v="3445" actId="26606"/>
          <ac:graphicFrameMkLst>
            <pc:docMk/>
            <pc:sldMk cId="3324701138" sldId="274"/>
            <ac:graphicFrameMk id="16" creationId="{86EEF834-C26D-34F2-F77A-87CCA5498B2C}"/>
          </ac:graphicFrameMkLst>
        </pc:graphicFrameChg>
        <pc:picChg chg="add del">
          <ac:chgData name="tanaboon tongbuasirilai" userId="3a6fbbe2-a5cd-4f36-96f1-1e3cf3325333" providerId="ADAL" clId="{2701DE94-B71D-4297-AC88-7A8B14E1DB48}" dt="2024-05-29T10:07:35.879" v="3443" actId="26606"/>
          <ac:picMkLst>
            <pc:docMk/>
            <pc:sldMk cId="3324701138" sldId="274"/>
            <ac:picMk id="13" creationId="{B52F8462-C016-4FBF-CE75-B064697F83BF}"/>
          </ac:picMkLst>
        </pc:picChg>
        <pc:picChg chg="add del">
          <ac:chgData name="tanaboon tongbuasirilai" userId="3a6fbbe2-a5cd-4f36-96f1-1e3cf3325333" providerId="ADAL" clId="{2701DE94-B71D-4297-AC88-7A8B14E1DB48}" dt="2024-05-29T10:07:38.878" v="3448" actId="26606"/>
          <ac:picMkLst>
            <pc:docMk/>
            <pc:sldMk cId="3324701138" sldId="274"/>
            <ac:picMk id="18" creationId="{FF736398-A70A-88D1-909E-E5BEBF695C36}"/>
          </ac:picMkLst>
        </pc:picChg>
        <pc:picChg chg="add del">
          <ac:chgData name="tanaboon tongbuasirilai" userId="3a6fbbe2-a5cd-4f36-96f1-1e3cf3325333" providerId="ADAL" clId="{2701DE94-B71D-4297-AC88-7A8B14E1DB48}" dt="2024-05-29T10:07:40.527" v="3451" actId="26606"/>
          <ac:picMkLst>
            <pc:docMk/>
            <pc:sldMk cId="3324701138" sldId="274"/>
            <ac:picMk id="21" creationId="{1A9CDE2C-48B7-6086-38FA-71C661C48D4A}"/>
          </ac:picMkLst>
        </pc:picChg>
        <pc:picChg chg="add">
          <ac:chgData name="tanaboon tongbuasirilai" userId="3a6fbbe2-a5cd-4f36-96f1-1e3cf3325333" providerId="ADAL" clId="{2701DE94-B71D-4297-AC88-7A8B14E1DB48}" dt="2024-05-29T10:07:40.542" v="3452" actId="26606"/>
          <ac:picMkLst>
            <pc:docMk/>
            <pc:sldMk cId="3324701138" sldId="274"/>
            <ac:picMk id="24" creationId="{FF736398-A70A-88D1-909E-E5BEBF695C36}"/>
          </ac:picMkLst>
        </pc:picChg>
      </pc:sldChg>
      <pc:sldChg chg="addSp delSp modSp new mod setBg">
        <pc:chgData name="tanaboon tongbuasirilai" userId="3a6fbbe2-a5cd-4f36-96f1-1e3cf3325333" providerId="ADAL" clId="{2701DE94-B71D-4297-AC88-7A8B14E1DB48}" dt="2024-06-01T07:43:04.781" v="6414" actId="1038"/>
        <pc:sldMkLst>
          <pc:docMk/>
          <pc:sldMk cId="2817667090" sldId="275"/>
        </pc:sldMkLst>
        <pc:spChg chg="mod">
          <ac:chgData name="tanaboon tongbuasirilai" userId="3a6fbbe2-a5cd-4f36-96f1-1e3cf3325333" providerId="ADAL" clId="{2701DE94-B71D-4297-AC88-7A8B14E1DB48}" dt="2024-06-01T07:42:51.643" v="6402" actId="26606"/>
          <ac:spMkLst>
            <pc:docMk/>
            <pc:sldMk cId="2817667090" sldId="275"/>
            <ac:spMk id="2" creationId="{44AEA513-E1B5-A1FD-4BBA-AE2734127C9C}"/>
          </ac:spMkLst>
        </pc:spChg>
        <pc:spChg chg="mod">
          <ac:chgData name="tanaboon tongbuasirilai" userId="3a6fbbe2-a5cd-4f36-96f1-1e3cf3325333" providerId="ADAL" clId="{2701DE94-B71D-4297-AC88-7A8B14E1DB48}" dt="2024-06-01T07:42:51.643" v="6402" actId="26606"/>
          <ac:spMkLst>
            <pc:docMk/>
            <pc:sldMk cId="2817667090" sldId="275"/>
            <ac:spMk id="3" creationId="{F0E9B567-28E3-5C81-6EF4-DFFE95960B0C}"/>
          </ac:spMkLst>
        </pc:spChg>
        <pc:spChg chg="add del">
          <ac:chgData name="tanaboon tongbuasirilai" userId="3a6fbbe2-a5cd-4f36-96f1-1e3cf3325333" providerId="ADAL" clId="{2701DE94-B71D-4297-AC88-7A8B14E1DB48}" dt="2024-06-01T07:42:51.643" v="6402" actId="26606"/>
          <ac:spMkLst>
            <pc:docMk/>
            <pc:sldMk cId="2817667090" sldId="275"/>
            <ac:spMk id="10" creationId="{879398A9-0D0D-4901-BDDF-B3D93CECA7B9}"/>
          </ac:spMkLst>
        </pc:spChg>
        <pc:spChg chg="add del">
          <ac:chgData name="tanaboon tongbuasirilai" userId="3a6fbbe2-a5cd-4f36-96f1-1e3cf3325333" providerId="ADAL" clId="{2701DE94-B71D-4297-AC88-7A8B14E1DB48}" dt="2024-06-01T07:42:51.643" v="6402" actId="26606"/>
          <ac:spMkLst>
            <pc:docMk/>
            <pc:sldMk cId="2817667090" sldId="275"/>
            <ac:spMk id="12" creationId="{011FEC3B-E514-4E21-B2CB-7903A73569E2}"/>
          </ac:spMkLst>
        </pc:spChg>
        <pc:spChg chg="add del">
          <ac:chgData name="tanaboon tongbuasirilai" userId="3a6fbbe2-a5cd-4f36-96f1-1e3cf3325333" providerId="ADAL" clId="{2701DE94-B71D-4297-AC88-7A8B14E1DB48}" dt="2024-06-01T07:42:51.643" v="6402" actId="26606"/>
          <ac:spMkLst>
            <pc:docMk/>
            <pc:sldMk cId="2817667090" sldId="275"/>
            <ac:spMk id="17" creationId="{9AF5711D-F885-4D9C-A736-0CDADBD021A3}"/>
          </ac:spMkLst>
        </pc:spChg>
        <pc:spChg chg="add del">
          <ac:chgData name="tanaboon tongbuasirilai" userId="3a6fbbe2-a5cd-4f36-96f1-1e3cf3325333" providerId="ADAL" clId="{2701DE94-B71D-4297-AC88-7A8B14E1DB48}" dt="2024-06-01T07:42:51.643" v="6402" actId="26606"/>
          <ac:spMkLst>
            <pc:docMk/>
            <pc:sldMk cId="2817667090" sldId="275"/>
            <ac:spMk id="19" creationId="{7D1E115A-87CB-4627-9D20-1D9C4234F4B3}"/>
          </ac:spMkLst>
        </pc:spChg>
        <pc:spChg chg="add del">
          <ac:chgData name="tanaboon tongbuasirilai" userId="3a6fbbe2-a5cd-4f36-96f1-1e3cf3325333" providerId="ADAL" clId="{2701DE94-B71D-4297-AC88-7A8B14E1DB48}" dt="2024-06-01T07:42:51.643" v="6402" actId="26606"/>
          <ac:spMkLst>
            <pc:docMk/>
            <pc:sldMk cId="2817667090" sldId="275"/>
            <ac:spMk id="21" creationId="{14E457A0-E55E-4B4F-A727-BD61C631B732}"/>
          </ac:spMkLst>
        </pc:spChg>
        <pc:picChg chg="add mod">
          <ac:chgData name="tanaboon tongbuasirilai" userId="3a6fbbe2-a5cd-4f36-96f1-1e3cf3325333" providerId="ADAL" clId="{2701DE94-B71D-4297-AC88-7A8B14E1DB48}" dt="2024-06-01T07:43:04.781" v="6414" actId="1038"/>
          <ac:picMkLst>
            <pc:docMk/>
            <pc:sldMk cId="2817667090" sldId="275"/>
            <ac:picMk id="5" creationId="{D2BAD7D0-57C1-A76A-631A-BB2184D26900}"/>
          </ac:picMkLst>
        </pc:picChg>
        <pc:picChg chg="add del">
          <ac:chgData name="tanaboon tongbuasirilai" userId="3a6fbbe2-a5cd-4f36-96f1-1e3cf3325333" providerId="ADAL" clId="{2701DE94-B71D-4297-AC88-7A8B14E1DB48}" dt="2024-06-01T07:42:35.544" v="6397" actId="478"/>
          <ac:picMkLst>
            <pc:docMk/>
            <pc:sldMk cId="2817667090" sldId="275"/>
            <ac:picMk id="7" creationId="{04C1A8FA-E1F4-9996-8840-707E4AC36C55}"/>
          </ac:picMkLst>
        </pc:picChg>
        <pc:picChg chg="add">
          <ac:chgData name="tanaboon tongbuasirilai" userId="3a6fbbe2-a5cd-4f36-96f1-1e3cf3325333" providerId="ADAL" clId="{2701DE94-B71D-4297-AC88-7A8B14E1DB48}" dt="2024-06-01T07:41:54.158" v="6394"/>
          <ac:picMkLst>
            <pc:docMk/>
            <pc:sldMk cId="2817667090" sldId="275"/>
            <ac:picMk id="3074" creationId="{CA662360-963B-F1B5-B0A2-8915C80E56AD}"/>
          </ac:picMkLst>
        </pc:picChg>
        <pc:picChg chg="add">
          <ac:chgData name="tanaboon tongbuasirilai" userId="3a6fbbe2-a5cd-4f36-96f1-1e3cf3325333" providerId="ADAL" clId="{2701DE94-B71D-4297-AC88-7A8B14E1DB48}" dt="2024-06-01T07:42:02.614" v="6395"/>
          <ac:picMkLst>
            <pc:docMk/>
            <pc:sldMk cId="2817667090" sldId="275"/>
            <ac:picMk id="3076" creationId="{048A6873-E348-F46A-A72D-478F48FE18AE}"/>
          </ac:picMkLst>
        </pc:picChg>
      </pc:sldChg>
      <pc:sldChg chg="addSp delSp modSp new mod setBg">
        <pc:chgData name="tanaboon tongbuasirilai" userId="3a6fbbe2-a5cd-4f36-96f1-1e3cf3325333" providerId="ADAL" clId="{2701DE94-B71D-4297-AC88-7A8B14E1DB48}" dt="2024-06-01T07:50:28.831" v="6456" actId="1076"/>
        <pc:sldMkLst>
          <pc:docMk/>
          <pc:sldMk cId="1032858988" sldId="276"/>
        </pc:sldMkLst>
        <pc:spChg chg="mod">
          <ac:chgData name="tanaboon tongbuasirilai" userId="3a6fbbe2-a5cd-4f36-96f1-1e3cf3325333" providerId="ADAL" clId="{2701DE94-B71D-4297-AC88-7A8B14E1DB48}" dt="2024-06-01T07:44:16.825" v="6420" actId="26606"/>
          <ac:spMkLst>
            <pc:docMk/>
            <pc:sldMk cId="1032858988" sldId="276"/>
            <ac:spMk id="2" creationId="{ACDF5E14-AD0C-9AFB-942D-D646A5A4C9CC}"/>
          </ac:spMkLst>
        </pc:spChg>
        <pc:spChg chg="add del mod">
          <ac:chgData name="tanaboon tongbuasirilai" userId="3a6fbbe2-a5cd-4f36-96f1-1e3cf3325333" providerId="ADAL" clId="{2701DE94-B71D-4297-AC88-7A8B14E1DB48}" dt="2024-06-01T07:44:16.825" v="6420" actId="26606"/>
          <ac:spMkLst>
            <pc:docMk/>
            <pc:sldMk cId="1032858988" sldId="276"/>
            <ac:spMk id="3" creationId="{03CB3E1E-8EE7-B95C-C5B5-E5EFDB99414C}"/>
          </ac:spMkLst>
        </pc:spChg>
        <pc:spChg chg="add mod">
          <ac:chgData name="tanaboon tongbuasirilai" userId="3a6fbbe2-a5cd-4f36-96f1-1e3cf3325333" providerId="ADAL" clId="{2701DE94-B71D-4297-AC88-7A8B14E1DB48}" dt="2024-06-01T03:24:23.918" v="6284"/>
          <ac:spMkLst>
            <pc:docMk/>
            <pc:sldMk cId="1032858988" sldId="276"/>
            <ac:spMk id="4" creationId="{37DB3128-E2C1-C3B7-A9AA-946E935C3529}"/>
          </ac:spMkLst>
        </pc:spChg>
        <pc:spChg chg="add del">
          <ac:chgData name="tanaboon tongbuasirilai" userId="3a6fbbe2-a5cd-4f36-96f1-1e3cf3325333" providerId="ADAL" clId="{2701DE94-B71D-4297-AC88-7A8B14E1DB48}" dt="2024-06-01T07:46:00.411" v="6435" actId="22"/>
          <ac:spMkLst>
            <pc:docMk/>
            <pc:sldMk cId="1032858988" sldId="276"/>
            <ac:spMk id="8" creationId="{27E3CBEC-BBB2-1E91-BF5B-8255219ABBA2}"/>
          </ac:spMkLst>
        </pc:spChg>
        <pc:spChg chg="add mod">
          <ac:chgData name="tanaboon tongbuasirilai" userId="3a6fbbe2-a5cd-4f36-96f1-1e3cf3325333" providerId="ADAL" clId="{2701DE94-B71D-4297-AC88-7A8B14E1DB48}" dt="2024-06-01T07:46:09.038" v="6442" actId="1076"/>
          <ac:spMkLst>
            <pc:docMk/>
            <pc:sldMk cId="1032858988" sldId="276"/>
            <ac:spMk id="11" creationId="{BB64DEA4-A5E2-DBD8-64F8-298C1B98674C}"/>
          </ac:spMkLst>
        </pc:spChg>
        <pc:spChg chg="add del">
          <ac:chgData name="tanaboon tongbuasirilai" userId="3a6fbbe2-a5cd-4f36-96f1-1e3cf3325333" providerId="ADAL" clId="{2701DE94-B71D-4297-AC88-7A8B14E1DB48}" dt="2024-06-01T07:50:13.177" v="6449" actId="22"/>
          <ac:spMkLst>
            <pc:docMk/>
            <pc:sldMk cId="1032858988" sldId="276"/>
            <ac:spMk id="13" creationId="{7EA6E92B-8D16-D47E-1409-BAB8859A0D1D}"/>
          </ac:spMkLst>
        </pc:spChg>
        <pc:spChg chg="add mod">
          <ac:chgData name="tanaboon tongbuasirilai" userId="3a6fbbe2-a5cd-4f36-96f1-1e3cf3325333" providerId="ADAL" clId="{2701DE94-B71D-4297-AC88-7A8B14E1DB48}" dt="2024-06-01T07:50:28.831" v="6456" actId="1076"/>
          <ac:spMkLst>
            <pc:docMk/>
            <pc:sldMk cId="1032858988" sldId="276"/>
            <ac:spMk id="15" creationId="{88646F88-F4EF-7206-3AF7-92AC00D511D0}"/>
          </ac:spMkLst>
        </pc:spChg>
        <pc:graphicFrameChg chg="add del">
          <ac:chgData name="tanaboon tongbuasirilai" userId="3a6fbbe2-a5cd-4f36-96f1-1e3cf3325333" providerId="ADAL" clId="{2701DE94-B71D-4297-AC88-7A8B14E1DB48}" dt="2024-06-01T07:44:10.051" v="6417" actId="26606"/>
          <ac:graphicFrameMkLst>
            <pc:docMk/>
            <pc:sldMk cId="1032858988" sldId="276"/>
            <ac:graphicFrameMk id="5" creationId="{B307C52C-F1B4-8D79-8BD0-150B4C385014}"/>
          </ac:graphicFrameMkLst>
        </pc:graphicFrameChg>
        <pc:graphicFrameChg chg="add del">
          <ac:chgData name="tanaboon tongbuasirilai" userId="3a6fbbe2-a5cd-4f36-96f1-1e3cf3325333" providerId="ADAL" clId="{2701DE94-B71D-4297-AC88-7A8B14E1DB48}" dt="2024-06-01T07:44:16.802" v="6419" actId="26606"/>
          <ac:graphicFrameMkLst>
            <pc:docMk/>
            <pc:sldMk cId="1032858988" sldId="276"/>
            <ac:graphicFrameMk id="7" creationId="{DA139F8B-6815-D959-EED6-DD3866C1F8B0}"/>
          </ac:graphicFrameMkLst>
        </pc:graphicFrameChg>
        <pc:graphicFrameChg chg="add mod modGraphic">
          <ac:chgData name="tanaboon tongbuasirilai" userId="3a6fbbe2-a5cd-4f36-96f1-1e3cf3325333" providerId="ADAL" clId="{2701DE94-B71D-4297-AC88-7A8B14E1DB48}" dt="2024-06-01T07:45:30.061" v="6427" actId="1076"/>
          <ac:graphicFrameMkLst>
            <pc:docMk/>
            <pc:sldMk cId="1032858988" sldId="276"/>
            <ac:graphicFrameMk id="9" creationId="{B307C52C-F1B4-8D79-8BD0-150B4C385014}"/>
          </ac:graphicFrameMkLst>
        </pc:graphicFrameChg>
        <pc:picChg chg="add mod">
          <ac:chgData name="tanaboon tongbuasirilai" userId="3a6fbbe2-a5cd-4f36-96f1-1e3cf3325333" providerId="ADAL" clId="{2701DE94-B71D-4297-AC88-7A8B14E1DB48}" dt="2024-06-01T07:45:38.502" v="6431" actId="1076"/>
          <ac:picMkLst>
            <pc:docMk/>
            <pc:sldMk cId="1032858988" sldId="276"/>
            <ac:picMk id="1027" creationId="{7094F8D5-F6F3-DB93-6E4D-F1E60680F6C3}"/>
          </ac:picMkLst>
        </pc:picChg>
        <pc:picChg chg="add mod">
          <ac:chgData name="tanaboon tongbuasirilai" userId="3a6fbbe2-a5cd-4f36-96f1-1e3cf3325333" providerId="ADAL" clId="{2701DE94-B71D-4297-AC88-7A8B14E1DB48}" dt="2024-06-01T07:50:04.700" v="6447" actId="1076"/>
          <ac:picMkLst>
            <pc:docMk/>
            <pc:sldMk cId="1032858988" sldId="276"/>
            <ac:picMk id="1029" creationId="{B6C81865-57D7-7521-7C52-04E5E6255D43}"/>
          </ac:picMkLst>
        </pc:picChg>
      </pc:sldChg>
      <pc:sldChg chg="addSp modSp new mod">
        <pc:chgData name="tanaboon tongbuasirilai" userId="3a6fbbe2-a5cd-4f36-96f1-1e3cf3325333" providerId="ADAL" clId="{2701DE94-B71D-4297-AC88-7A8B14E1DB48}" dt="2024-06-01T07:39:17.811" v="6393" actId="1076"/>
        <pc:sldMkLst>
          <pc:docMk/>
          <pc:sldMk cId="1780207787" sldId="277"/>
        </pc:sldMkLst>
        <pc:spChg chg="mod">
          <ac:chgData name="tanaboon tongbuasirilai" userId="3a6fbbe2-a5cd-4f36-96f1-1e3cf3325333" providerId="ADAL" clId="{2701DE94-B71D-4297-AC88-7A8B14E1DB48}" dt="2024-05-29T10:50:13.181" v="4239" actId="20577"/>
          <ac:spMkLst>
            <pc:docMk/>
            <pc:sldMk cId="1780207787" sldId="277"/>
            <ac:spMk id="2" creationId="{230F3144-4764-5752-9865-F721A473AC13}"/>
          </ac:spMkLst>
        </pc:spChg>
        <pc:spChg chg="mod">
          <ac:chgData name="tanaboon tongbuasirilai" userId="3a6fbbe2-a5cd-4f36-96f1-1e3cf3325333" providerId="ADAL" clId="{2701DE94-B71D-4297-AC88-7A8B14E1DB48}" dt="2024-05-30T01:18:45.756" v="4786" actId="27636"/>
          <ac:spMkLst>
            <pc:docMk/>
            <pc:sldMk cId="1780207787" sldId="277"/>
            <ac:spMk id="3" creationId="{F7AD51E4-D8C7-2BCC-248E-B5A21973A72C}"/>
          </ac:spMkLst>
        </pc:spChg>
        <pc:spChg chg="add mod">
          <ac:chgData name="tanaboon tongbuasirilai" userId="3a6fbbe2-a5cd-4f36-96f1-1e3cf3325333" providerId="ADAL" clId="{2701DE94-B71D-4297-AC88-7A8B14E1DB48}" dt="2024-05-29T10:45:05.641" v="4078" actId="1076"/>
          <ac:spMkLst>
            <pc:docMk/>
            <pc:sldMk cId="1780207787" sldId="277"/>
            <ac:spMk id="4" creationId="{876C0EEA-EB21-6279-7D5C-EFF9BBCF60C2}"/>
          </ac:spMkLst>
        </pc:spChg>
        <pc:picChg chg="add mod">
          <ac:chgData name="tanaboon tongbuasirilai" userId="3a6fbbe2-a5cd-4f36-96f1-1e3cf3325333" providerId="ADAL" clId="{2701DE94-B71D-4297-AC88-7A8B14E1DB48}" dt="2024-06-01T07:39:17.811" v="6393" actId="1076"/>
          <ac:picMkLst>
            <pc:docMk/>
            <pc:sldMk cId="1780207787" sldId="277"/>
            <ac:picMk id="2050" creationId="{C1495627-7FA0-4992-8C3B-0E4E8829078D}"/>
          </ac:picMkLst>
        </pc:picChg>
      </pc:sldChg>
      <pc:sldChg chg="addSp delSp modSp new mod setBg">
        <pc:chgData name="tanaboon tongbuasirilai" userId="3a6fbbe2-a5cd-4f36-96f1-1e3cf3325333" providerId="ADAL" clId="{2701DE94-B71D-4297-AC88-7A8B14E1DB48}" dt="2024-05-29T10:48:21.482" v="4217" actId="14100"/>
        <pc:sldMkLst>
          <pc:docMk/>
          <pc:sldMk cId="3428512186" sldId="278"/>
        </pc:sldMkLst>
        <pc:spChg chg="mod">
          <ac:chgData name="tanaboon tongbuasirilai" userId="3a6fbbe2-a5cd-4f36-96f1-1e3cf3325333" providerId="ADAL" clId="{2701DE94-B71D-4297-AC88-7A8B14E1DB48}" dt="2024-05-29T10:48:21.482" v="4217" actId="14100"/>
          <ac:spMkLst>
            <pc:docMk/>
            <pc:sldMk cId="3428512186" sldId="278"/>
            <ac:spMk id="2" creationId="{5C7B2E80-0388-A4BC-A675-4C1F553814C4}"/>
          </ac:spMkLst>
        </pc:spChg>
        <pc:spChg chg="del">
          <ac:chgData name="tanaboon tongbuasirilai" userId="3a6fbbe2-a5cd-4f36-96f1-1e3cf3325333" providerId="ADAL" clId="{2701DE94-B71D-4297-AC88-7A8B14E1DB48}" dt="2024-05-29T10:46:17.095" v="4096" actId="26606"/>
          <ac:spMkLst>
            <pc:docMk/>
            <pc:sldMk cId="3428512186" sldId="278"/>
            <ac:spMk id="3" creationId="{3B82407E-794E-149E-38B1-221B335EF7DC}"/>
          </ac:spMkLst>
        </pc:spChg>
        <pc:spChg chg="add del">
          <ac:chgData name="tanaboon tongbuasirilai" userId="3a6fbbe2-a5cd-4f36-96f1-1e3cf3325333" providerId="ADAL" clId="{2701DE94-B71D-4297-AC88-7A8B14E1DB48}" dt="2024-05-29T10:48:06.906" v="4214" actId="26606"/>
          <ac:spMkLst>
            <pc:docMk/>
            <pc:sldMk cId="3428512186" sldId="278"/>
            <ac:spMk id="8" creationId="{BC3E1C3D-633C-4756-B09B-9AD080714C9F}"/>
          </ac:spMkLst>
        </pc:spChg>
        <pc:spChg chg="add del">
          <ac:chgData name="tanaboon tongbuasirilai" userId="3a6fbbe2-a5cd-4f36-96f1-1e3cf3325333" providerId="ADAL" clId="{2701DE94-B71D-4297-AC88-7A8B14E1DB48}" dt="2024-05-29T10:48:06.906" v="4214" actId="26606"/>
          <ac:spMkLst>
            <pc:docMk/>
            <pc:sldMk cId="3428512186" sldId="278"/>
            <ac:spMk id="10" creationId="{1295DAF8-54BC-4834-A4B1-7DD2F7AFE5A3}"/>
          </ac:spMkLst>
        </pc:spChg>
        <pc:picChg chg="add">
          <ac:chgData name="tanaboon tongbuasirilai" userId="3a6fbbe2-a5cd-4f36-96f1-1e3cf3325333" providerId="ADAL" clId="{2701DE94-B71D-4297-AC88-7A8B14E1DB48}" dt="2024-05-29T10:48:06.906" v="4214" actId="26606"/>
          <ac:picMkLst>
            <pc:docMk/>
            <pc:sldMk cId="3428512186" sldId="278"/>
            <ac:picMk id="12" creationId="{8C8127CA-8B5A-5C29-7636-DF3746725244}"/>
          </ac:picMkLst>
        </pc:picChg>
      </pc:sldChg>
      <pc:sldChg chg="modSp new mod">
        <pc:chgData name="tanaboon tongbuasirilai" userId="3a6fbbe2-a5cd-4f36-96f1-1e3cf3325333" providerId="ADAL" clId="{2701DE94-B71D-4297-AC88-7A8B14E1DB48}" dt="2024-05-30T01:22:35.234" v="4894" actId="20577"/>
        <pc:sldMkLst>
          <pc:docMk/>
          <pc:sldMk cId="611047433" sldId="279"/>
        </pc:sldMkLst>
        <pc:spChg chg="mod">
          <ac:chgData name="tanaboon tongbuasirilai" userId="3a6fbbe2-a5cd-4f36-96f1-1e3cf3325333" providerId="ADAL" clId="{2701DE94-B71D-4297-AC88-7A8B14E1DB48}" dt="2024-05-30T01:21:48.225" v="4823" actId="20577"/>
          <ac:spMkLst>
            <pc:docMk/>
            <pc:sldMk cId="611047433" sldId="279"/>
            <ac:spMk id="2" creationId="{6907B25D-7D51-DC29-F3D3-D86F9738E1C1}"/>
          </ac:spMkLst>
        </pc:spChg>
        <pc:spChg chg="mod">
          <ac:chgData name="tanaboon tongbuasirilai" userId="3a6fbbe2-a5cd-4f36-96f1-1e3cf3325333" providerId="ADAL" clId="{2701DE94-B71D-4297-AC88-7A8B14E1DB48}" dt="2024-05-30T01:22:35.234" v="4894" actId="20577"/>
          <ac:spMkLst>
            <pc:docMk/>
            <pc:sldMk cId="611047433" sldId="279"/>
            <ac:spMk id="3" creationId="{A15DB8E2-B227-8419-8B8D-88495EF3B6E4}"/>
          </ac:spMkLst>
        </pc:spChg>
      </pc:sldChg>
      <pc:sldChg chg="addSp delSp modSp new mod setBg">
        <pc:chgData name="tanaboon tongbuasirilai" userId="3a6fbbe2-a5cd-4f36-96f1-1e3cf3325333" providerId="ADAL" clId="{2701DE94-B71D-4297-AC88-7A8B14E1DB48}" dt="2024-05-31T04:18:24.148" v="6265" actId="14100"/>
        <pc:sldMkLst>
          <pc:docMk/>
          <pc:sldMk cId="1641231418" sldId="280"/>
        </pc:sldMkLst>
        <pc:spChg chg="mod">
          <ac:chgData name="tanaboon tongbuasirilai" userId="3a6fbbe2-a5cd-4f36-96f1-1e3cf3325333" providerId="ADAL" clId="{2701DE94-B71D-4297-AC88-7A8B14E1DB48}" dt="2024-05-31T04:18:00.267" v="6260" actId="1076"/>
          <ac:spMkLst>
            <pc:docMk/>
            <pc:sldMk cId="1641231418" sldId="280"/>
            <ac:spMk id="2" creationId="{AD2AA334-1D86-BA26-D397-549D696AC5DA}"/>
          </ac:spMkLst>
        </pc:spChg>
        <pc:spChg chg="mod">
          <ac:chgData name="tanaboon tongbuasirilai" userId="3a6fbbe2-a5cd-4f36-96f1-1e3cf3325333" providerId="ADAL" clId="{2701DE94-B71D-4297-AC88-7A8B14E1DB48}" dt="2024-05-31T04:18:24.148" v="6265" actId="14100"/>
          <ac:spMkLst>
            <pc:docMk/>
            <pc:sldMk cId="1641231418" sldId="280"/>
            <ac:spMk id="3" creationId="{727DF170-77C9-6E52-7315-CC01972432BD}"/>
          </ac:spMkLst>
        </pc:spChg>
        <pc:spChg chg="add del">
          <ac:chgData name="tanaboon tongbuasirilai" userId="3a6fbbe2-a5cd-4f36-96f1-1e3cf3325333" providerId="ADAL" clId="{2701DE94-B71D-4297-AC88-7A8B14E1DB48}" dt="2024-05-31T04:00:00.295" v="6050" actId="22"/>
          <ac:spMkLst>
            <pc:docMk/>
            <pc:sldMk cId="1641231418" sldId="280"/>
            <ac:spMk id="6" creationId="{694D2E76-CA23-4839-6974-59E79A05B75F}"/>
          </ac:spMkLst>
        </pc:spChg>
        <pc:spChg chg="add mod">
          <ac:chgData name="tanaboon tongbuasirilai" userId="3a6fbbe2-a5cd-4f36-96f1-1e3cf3325333" providerId="ADAL" clId="{2701DE94-B71D-4297-AC88-7A8B14E1DB48}" dt="2024-05-31T04:00:23.588" v="6083" actId="1035"/>
          <ac:spMkLst>
            <pc:docMk/>
            <pc:sldMk cId="1641231418" sldId="280"/>
            <ac:spMk id="8" creationId="{4DA0DC60-8AE8-EC17-79E6-AEB21E831C3B}"/>
          </ac:spMkLst>
        </pc:spChg>
        <pc:picChg chg="add">
          <ac:chgData name="tanaboon tongbuasirilai" userId="3a6fbbe2-a5cd-4f36-96f1-1e3cf3325333" providerId="ADAL" clId="{2701DE94-B71D-4297-AC88-7A8B14E1DB48}" dt="2024-05-31T03:59:53.019" v="6048" actId="26606"/>
          <ac:picMkLst>
            <pc:docMk/>
            <pc:sldMk cId="1641231418" sldId="280"/>
            <ac:picMk id="5" creationId="{5704F30E-2E7D-CBA5-5DFE-F2FBDF79D021}"/>
          </ac:picMkLst>
        </pc:picChg>
      </pc:sldChg>
      <pc:sldChg chg="addSp delSp modSp new mod setBg modNotesTx">
        <pc:chgData name="tanaboon tongbuasirilai" userId="3a6fbbe2-a5cd-4f36-96f1-1e3cf3325333" providerId="ADAL" clId="{2701DE94-B71D-4297-AC88-7A8B14E1DB48}" dt="2024-06-01T08:07:35.191" v="6528" actId="26606"/>
        <pc:sldMkLst>
          <pc:docMk/>
          <pc:sldMk cId="1064227878" sldId="281"/>
        </pc:sldMkLst>
        <pc:spChg chg="mod">
          <ac:chgData name="tanaboon tongbuasirilai" userId="3a6fbbe2-a5cd-4f36-96f1-1e3cf3325333" providerId="ADAL" clId="{2701DE94-B71D-4297-AC88-7A8B14E1DB48}" dt="2024-06-01T08:07:35.191" v="6528" actId="26606"/>
          <ac:spMkLst>
            <pc:docMk/>
            <pc:sldMk cId="1064227878" sldId="281"/>
            <ac:spMk id="2" creationId="{865A4254-A4A6-DF43-066E-F0D7A4C78914}"/>
          </ac:spMkLst>
        </pc:spChg>
        <pc:spChg chg="add del mod">
          <ac:chgData name="tanaboon tongbuasirilai" userId="3a6fbbe2-a5cd-4f36-96f1-1e3cf3325333" providerId="ADAL" clId="{2701DE94-B71D-4297-AC88-7A8B14E1DB48}" dt="2024-06-01T08:04:50.312" v="6470" actId="26606"/>
          <ac:spMkLst>
            <pc:docMk/>
            <pc:sldMk cId="1064227878" sldId="281"/>
            <ac:spMk id="3" creationId="{B8F3EF43-8AF7-94FF-45B1-BFA4E9E78616}"/>
          </ac:spMkLst>
        </pc:spChg>
        <pc:spChg chg="add mod">
          <ac:chgData name="tanaboon tongbuasirilai" userId="3a6fbbe2-a5cd-4f36-96f1-1e3cf3325333" providerId="ADAL" clId="{2701DE94-B71D-4297-AC88-7A8B14E1DB48}" dt="2024-06-01T08:03:54.816" v="6458"/>
          <ac:spMkLst>
            <pc:docMk/>
            <pc:sldMk cId="1064227878" sldId="281"/>
            <ac:spMk id="4" creationId="{64F6BEFE-5CEE-F17C-06F8-D9A16F510CE8}"/>
          </ac:spMkLst>
        </pc:spChg>
        <pc:spChg chg="add">
          <ac:chgData name="tanaboon tongbuasirilai" userId="3a6fbbe2-a5cd-4f36-96f1-1e3cf3325333" providerId="ADAL" clId="{2701DE94-B71D-4297-AC88-7A8B14E1DB48}" dt="2024-06-01T08:07:35.191" v="6528" actId="26606"/>
          <ac:spMkLst>
            <pc:docMk/>
            <pc:sldMk cId="1064227878" sldId="281"/>
            <ac:spMk id="10" creationId="{93018EC3-9B63-4B5E-9338-4BBA966AEE75}"/>
          </ac:spMkLst>
        </pc:spChg>
        <pc:spChg chg="add">
          <ac:chgData name="tanaboon tongbuasirilai" userId="3a6fbbe2-a5cd-4f36-96f1-1e3cf3325333" providerId="ADAL" clId="{2701DE94-B71D-4297-AC88-7A8B14E1DB48}" dt="2024-06-01T08:07:35.191" v="6528" actId="26606"/>
          <ac:spMkLst>
            <pc:docMk/>
            <pc:sldMk cId="1064227878" sldId="281"/>
            <ac:spMk id="12" creationId="{D6D0A5DB-7364-4D8D-A843-EFD9D369046B}"/>
          </ac:spMkLst>
        </pc:spChg>
        <pc:graphicFrameChg chg="add mod modGraphic">
          <ac:chgData name="tanaboon tongbuasirilai" userId="3a6fbbe2-a5cd-4f36-96f1-1e3cf3325333" providerId="ADAL" clId="{2701DE94-B71D-4297-AC88-7A8B14E1DB48}" dt="2024-06-01T08:07:35.191" v="6528" actId="26606"/>
          <ac:graphicFrameMkLst>
            <pc:docMk/>
            <pc:sldMk cId="1064227878" sldId="281"/>
            <ac:graphicFrameMk id="5" creationId="{C51E7C26-2DE0-8B0C-5083-948B3D05F98A}"/>
          </ac:graphicFrameMkLst>
        </pc:graphicFrameChg>
      </pc:sldChg>
      <pc:sldChg chg="modSp new del mod">
        <pc:chgData name="tanaboon tongbuasirilai" userId="3a6fbbe2-a5cd-4f36-96f1-1e3cf3325333" providerId="ADAL" clId="{2701DE94-B71D-4297-AC88-7A8B14E1DB48}" dt="2024-05-31T04:19:20.725" v="6266" actId="47"/>
        <pc:sldMkLst>
          <pc:docMk/>
          <pc:sldMk cId="2625464646" sldId="281"/>
        </pc:sldMkLst>
        <pc:spChg chg="mod">
          <ac:chgData name="tanaboon tongbuasirilai" userId="3a6fbbe2-a5cd-4f36-96f1-1e3cf3325333" providerId="ADAL" clId="{2701DE94-B71D-4297-AC88-7A8B14E1DB48}" dt="2024-05-31T04:14:57.772" v="6222" actId="20577"/>
          <ac:spMkLst>
            <pc:docMk/>
            <pc:sldMk cId="2625464646" sldId="281"/>
            <ac:spMk id="2" creationId="{7792D6A3-0721-FEA3-1C80-1930220D755D}"/>
          </ac:spMkLst>
        </pc:spChg>
      </pc:sldChg>
    </pc:docChg>
  </pc:docChgLst>
  <pc:docChgLst>
    <pc:chgData name="tanaboon tongbuasirilai" userId="3a6fbbe2-a5cd-4f36-96f1-1e3cf3325333" providerId="ADAL" clId="{ACD92C48-E803-4A53-BB4D-8F3C43D367BA}"/>
    <pc:docChg chg="modSld">
      <pc:chgData name="tanaboon tongbuasirilai" userId="3a6fbbe2-a5cd-4f36-96f1-1e3cf3325333" providerId="ADAL" clId="{ACD92C48-E803-4A53-BB4D-8F3C43D367BA}" dt="2024-09-11T03:42:26.028" v="15" actId="20577"/>
      <pc:docMkLst>
        <pc:docMk/>
      </pc:docMkLst>
      <pc:sldChg chg="modSp mod">
        <pc:chgData name="tanaboon tongbuasirilai" userId="3a6fbbe2-a5cd-4f36-96f1-1e3cf3325333" providerId="ADAL" clId="{ACD92C48-E803-4A53-BB4D-8F3C43D367BA}" dt="2024-09-11T03:42:26.028" v="15" actId="20577"/>
        <pc:sldMkLst>
          <pc:docMk/>
          <pc:sldMk cId="3523108713" sldId="256"/>
        </pc:sldMkLst>
        <pc:spChg chg="mod">
          <ac:chgData name="tanaboon tongbuasirilai" userId="3a6fbbe2-a5cd-4f36-96f1-1e3cf3325333" providerId="ADAL" clId="{ACD92C48-E803-4A53-BB4D-8F3C43D367BA}" dt="2024-09-11T03:42:26.028" v="15" actId="20577"/>
          <ac:spMkLst>
            <pc:docMk/>
            <pc:sldMk cId="3523108713" sldId="256"/>
            <ac:spMk id="3" creationId="{16F4708F-14B0-DB70-3A8D-5F525121E991}"/>
          </ac:spMkLst>
        </pc:spChg>
      </pc:sldChg>
    </pc:docChg>
  </pc:docChgLst>
  <pc:docChgLst>
    <pc:chgData name="tanaboon tongbuasirilai" userId="3a6fbbe2-a5cd-4f36-96f1-1e3cf3325333" providerId="ADAL" clId="{1725176A-E251-4BA7-9C43-6727E5830609}"/>
    <pc:docChg chg="undo redo custSel addSld delSld modSld sldOrd">
      <pc:chgData name="tanaboon tongbuasirilai" userId="3a6fbbe2-a5cd-4f36-96f1-1e3cf3325333" providerId="ADAL" clId="{1725176A-E251-4BA7-9C43-6727E5830609}" dt="2024-06-06T12:29:08.095" v="3022" actId="122"/>
      <pc:docMkLst>
        <pc:docMk/>
      </pc:docMkLst>
      <pc:sldChg chg="addSp delSp modSp mod setBg">
        <pc:chgData name="tanaboon tongbuasirilai" userId="3a6fbbe2-a5cd-4f36-96f1-1e3cf3325333" providerId="ADAL" clId="{1725176A-E251-4BA7-9C43-6727E5830609}" dt="2024-06-02T08:52:03.644" v="152" actId="20577"/>
        <pc:sldMkLst>
          <pc:docMk/>
          <pc:sldMk cId="3523108713" sldId="256"/>
        </pc:sldMkLst>
        <pc:spChg chg="mod">
          <ac:chgData name="tanaboon tongbuasirilai" userId="3a6fbbe2-a5cd-4f36-96f1-1e3cf3325333" providerId="ADAL" clId="{1725176A-E251-4BA7-9C43-6727E5830609}" dt="2024-06-02T08:52:03.644" v="152" actId="20577"/>
          <ac:spMkLst>
            <pc:docMk/>
            <pc:sldMk cId="3523108713" sldId="256"/>
            <ac:spMk id="2" creationId="{0F711578-AE06-EB65-A802-31E070A5CB50}"/>
          </ac:spMkLst>
        </pc:spChg>
        <pc:spChg chg="mod">
          <ac:chgData name="tanaboon tongbuasirilai" userId="3a6fbbe2-a5cd-4f36-96f1-1e3cf3325333" providerId="ADAL" clId="{1725176A-E251-4BA7-9C43-6727E5830609}" dt="2024-06-02T08:48:40.630" v="123" actId="121"/>
          <ac:spMkLst>
            <pc:docMk/>
            <pc:sldMk cId="3523108713" sldId="256"/>
            <ac:spMk id="3" creationId="{16F4708F-14B0-DB70-3A8D-5F525121E991}"/>
          </ac:spMkLst>
        </pc:spChg>
        <pc:picChg chg="add del">
          <ac:chgData name="tanaboon tongbuasirilai" userId="3a6fbbe2-a5cd-4f36-96f1-1e3cf3325333" providerId="ADAL" clId="{1725176A-E251-4BA7-9C43-6727E5830609}" dt="2024-06-02T08:47:38.400" v="100" actId="26606"/>
          <ac:picMkLst>
            <pc:docMk/>
            <pc:sldMk cId="3523108713" sldId="256"/>
            <ac:picMk id="5" creationId="{BD3872C9-AFEB-BB27-017A-3466BF797B49}"/>
          </ac:picMkLst>
        </pc:picChg>
        <pc:picChg chg="add del">
          <ac:chgData name="tanaboon tongbuasirilai" userId="3a6fbbe2-a5cd-4f36-96f1-1e3cf3325333" providerId="ADAL" clId="{1725176A-E251-4BA7-9C43-6727E5830609}" dt="2024-06-02T08:47:46.166" v="102" actId="26606"/>
          <ac:picMkLst>
            <pc:docMk/>
            <pc:sldMk cId="3523108713" sldId="256"/>
            <ac:picMk id="7" creationId="{70DE76F5-6980-4B17-7E86-BBF75016BFAF}"/>
          </ac:picMkLst>
        </pc:picChg>
        <pc:picChg chg="add mod">
          <ac:chgData name="tanaboon tongbuasirilai" userId="3a6fbbe2-a5cd-4f36-96f1-1e3cf3325333" providerId="ADAL" clId="{1725176A-E251-4BA7-9C43-6727E5830609}" dt="2024-06-02T08:47:55.397" v="104" actId="27614"/>
          <ac:picMkLst>
            <pc:docMk/>
            <pc:sldMk cId="3523108713" sldId="256"/>
            <ac:picMk id="9" creationId="{8B6BAE3E-D696-44B2-9794-611EDF035C21}"/>
          </ac:picMkLst>
        </pc:picChg>
      </pc:sldChg>
      <pc:sldChg chg="addSp delSp modSp mod modNotesTx">
        <pc:chgData name="tanaboon tongbuasirilai" userId="3a6fbbe2-a5cd-4f36-96f1-1e3cf3325333" providerId="ADAL" clId="{1725176A-E251-4BA7-9C43-6727E5830609}" dt="2024-06-02T09:33:20.941" v="421"/>
        <pc:sldMkLst>
          <pc:docMk/>
          <pc:sldMk cId="862083845" sldId="257"/>
        </pc:sldMkLst>
        <pc:spChg chg="mod">
          <ac:chgData name="tanaboon tongbuasirilai" userId="3a6fbbe2-a5cd-4f36-96f1-1e3cf3325333" providerId="ADAL" clId="{1725176A-E251-4BA7-9C43-6727E5830609}" dt="2024-06-02T09:06:34.818" v="172" actId="20577"/>
          <ac:spMkLst>
            <pc:docMk/>
            <pc:sldMk cId="862083845" sldId="257"/>
            <ac:spMk id="2" creationId="{F7FFBC83-A676-2CC3-2064-0ABD1C4B8A84}"/>
          </ac:spMkLst>
        </pc:spChg>
        <pc:spChg chg="del mod">
          <ac:chgData name="tanaboon tongbuasirilai" userId="3a6fbbe2-a5cd-4f36-96f1-1e3cf3325333" providerId="ADAL" clId="{1725176A-E251-4BA7-9C43-6727E5830609}" dt="2024-06-02T09:19:51.965" v="333" actId="26606"/>
          <ac:spMkLst>
            <pc:docMk/>
            <pc:sldMk cId="862083845" sldId="257"/>
            <ac:spMk id="3" creationId="{751FABFD-BAA2-A532-B6B4-2C6369DCE1EB}"/>
          </ac:spMkLst>
        </pc:spChg>
        <pc:spChg chg="add">
          <ac:chgData name="tanaboon tongbuasirilai" userId="3a6fbbe2-a5cd-4f36-96f1-1e3cf3325333" providerId="ADAL" clId="{1725176A-E251-4BA7-9C43-6727E5830609}" dt="2024-06-02T09:06:44.178" v="173"/>
          <ac:spMkLst>
            <pc:docMk/>
            <pc:sldMk cId="862083845" sldId="257"/>
            <ac:spMk id="4" creationId="{2ADD113A-E2B1-AD50-8352-B30B45172FB6}"/>
          </ac:spMkLst>
        </pc:spChg>
        <pc:spChg chg="add">
          <ac:chgData name="tanaboon tongbuasirilai" userId="3a6fbbe2-a5cd-4f36-96f1-1e3cf3325333" providerId="ADAL" clId="{1725176A-E251-4BA7-9C43-6727E5830609}" dt="2024-06-02T09:06:50.215" v="174"/>
          <ac:spMkLst>
            <pc:docMk/>
            <pc:sldMk cId="862083845" sldId="257"/>
            <ac:spMk id="5" creationId="{ADDF0283-2F89-DAE7-21EC-A2E3006F490D}"/>
          </ac:spMkLst>
        </pc:spChg>
        <pc:graphicFrameChg chg="add">
          <ac:chgData name="tanaboon tongbuasirilai" userId="3a6fbbe2-a5cd-4f36-96f1-1e3cf3325333" providerId="ADAL" clId="{1725176A-E251-4BA7-9C43-6727E5830609}" dt="2024-06-02T09:19:51.965" v="333" actId="26606"/>
          <ac:graphicFrameMkLst>
            <pc:docMk/>
            <pc:sldMk cId="862083845" sldId="257"/>
            <ac:graphicFrameMk id="6" creationId="{F5961490-894E-F13D-697A-B0F5AE046527}"/>
          </ac:graphicFrameMkLst>
        </pc:graphicFrameChg>
      </pc:sldChg>
      <pc:sldChg chg="addSp delSp modSp mod setBg">
        <pc:chgData name="tanaboon tongbuasirilai" userId="3a6fbbe2-a5cd-4f36-96f1-1e3cf3325333" providerId="ADAL" clId="{1725176A-E251-4BA7-9C43-6727E5830609}" dt="2024-06-02T09:32:16.082" v="418" actId="20577"/>
        <pc:sldMkLst>
          <pc:docMk/>
          <pc:sldMk cId="904602758" sldId="258"/>
        </pc:sldMkLst>
        <pc:spChg chg="mod">
          <ac:chgData name="tanaboon tongbuasirilai" userId="3a6fbbe2-a5cd-4f36-96f1-1e3cf3325333" providerId="ADAL" clId="{1725176A-E251-4BA7-9C43-6727E5830609}" dt="2024-06-02T09:19:59.481" v="334" actId="26606"/>
          <ac:spMkLst>
            <pc:docMk/>
            <pc:sldMk cId="904602758" sldId="258"/>
            <ac:spMk id="2" creationId="{D969EB56-E361-69FD-42F8-51095F7E8421}"/>
          </ac:spMkLst>
        </pc:spChg>
        <pc:spChg chg="del mod">
          <ac:chgData name="tanaboon tongbuasirilai" userId="3a6fbbe2-a5cd-4f36-96f1-1e3cf3325333" providerId="ADAL" clId="{1725176A-E251-4BA7-9C43-6727E5830609}" dt="2024-06-02T09:19:59.481" v="334" actId="26606"/>
          <ac:spMkLst>
            <pc:docMk/>
            <pc:sldMk cId="904602758" sldId="258"/>
            <ac:spMk id="3" creationId="{E4AA7889-5FC4-6175-33D4-736A44D60366}"/>
          </ac:spMkLst>
        </pc:spChg>
        <pc:spChg chg="add">
          <ac:chgData name="tanaboon tongbuasirilai" userId="3a6fbbe2-a5cd-4f36-96f1-1e3cf3325333" providerId="ADAL" clId="{1725176A-E251-4BA7-9C43-6727E5830609}" dt="2024-06-02T09:19:59.481" v="334" actId="26606"/>
          <ac:spMkLst>
            <pc:docMk/>
            <pc:sldMk cId="904602758" sldId="258"/>
            <ac:spMk id="9" creationId="{93018EC3-9B63-4B5E-9338-4BBA966AEE75}"/>
          </ac:spMkLst>
        </pc:spChg>
        <pc:spChg chg="add">
          <ac:chgData name="tanaboon tongbuasirilai" userId="3a6fbbe2-a5cd-4f36-96f1-1e3cf3325333" providerId="ADAL" clId="{1725176A-E251-4BA7-9C43-6727E5830609}" dt="2024-06-02T09:19:59.481" v="334" actId="26606"/>
          <ac:spMkLst>
            <pc:docMk/>
            <pc:sldMk cId="904602758" sldId="258"/>
            <ac:spMk id="11" creationId="{D6D0A5DB-7364-4D8D-A843-EFD9D369046B}"/>
          </ac:spMkLst>
        </pc:spChg>
        <pc:graphicFrameChg chg="add mod">
          <ac:chgData name="tanaboon tongbuasirilai" userId="3a6fbbe2-a5cd-4f36-96f1-1e3cf3325333" providerId="ADAL" clId="{1725176A-E251-4BA7-9C43-6727E5830609}" dt="2024-06-02T09:32:16.082" v="418" actId="20577"/>
          <ac:graphicFrameMkLst>
            <pc:docMk/>
            <pc:sldMk cId="904602758" sldId="258"/>
            <ac:graphicFrameMk id="5" creationId="{FF2134E8-8652-F5AA-082B-3B96E55867FE}"/>
          </ac:graphicFrameMkLst>
        </pc:graphicFrameChg>
      </pc:sldChg>
      <pc:sldChg chg="del">
        <pc:chgData name="tanaboon tongbuasirilai" userId="3a6fbbe2-a5cd-4f36-96f1-1e3cf3325333" providerId="ADAL" clId="{1725176A-E251-4BA7-9C43-6727E5830609}" dt="2024-06-03T03:51:35.887" v="534" actId="47"/>
        <pc:sldMkLst>
          <pc:docMk/>
          <pc:sldMk cId="3341558679" sldId="259"/>
        </pc:sldMkLst>
      </pc:sldChg>
      <pc:sldChg chg="del">
        <pc:chgData name="tanaboon tongbuasirilai" userId="3a6fbbe2-a5cd-4f36-96f1-1e3cf3325333" providerId="ADAL" clId="{1725176A-E251-4BA7-9C43-6727E5830609}" dt="2024-06-03T03:51:35.887" v="534" actId="47"/>
        <pc:sldMkLst>
          <pc:docMk/>
          <pc:sldMk cId="357800186" sldId="260"/>
        </pc:sldMkLst>
      </pc:sldChg>
      <pc:sldChg chg="del">
        <pc:chgData name="tanaboon tongbuasirilai" userId="3a6fbbe2-a5cd-4f36-96f1-1e3cf3325333" providerId="ADAL" clId="{1725176A-E251-4BA7-9C43-6727E5830609}" dt="2024-06-03T03:51:35.887" v="534" actId="47"/>
        <pc:sldMkLst>
          <pc:docMk/>
          <pc:sldMk cId="3027304242" sldId="261"/>
        </pc:sldMkLst>
      </pc:sldChg>
      <pc:sldChg chg="del">
        <pc:chgData name="tanaboon tongbuasirilai" userId="3a6fbbe2-a5cd-4f36-96f1-1e3cf3325333" providerId="ADAL" clId="{1725176A-E251-4BA7-9C43-6727E5830609}" dt="2024-06-03T03:51:35.887" v="534" actId="47"/>
        <pc:sldMkLst>
          <pc:docMk/>
          <pc:sldMk cId="629775230" sldId="262"/>
        </pc:sldMkLst>
      </pc:sldChg>
      <pc:sldChg chg="del">
        <pc:chgData name="tanaboon tongbuasirilai" userId="3a6fbbe2-a5cd-4f36-96f1-1e3cf3325333" providerId="ADAL" clId="{1725176A-E251-4BA7-9C43-6727E5830609}" dt="2024-06-03T03:51:35.887" v="534" actId="47"/>
        <pc:sldMkLst>
          <pc:docMk/>
          <pc:sldMk cId="572384669" sldId="263"/>
        </pc:sldMkLst>
      </pc:sldChg>
      <pc:sldChg chg="del">
        <pc:chgData name="tanaboon tongbuasirilai" userId="3a6fbbe2-a5cd-4f36-96f1-1e3cf3325333" providerId="ADAL" clId="{1725176A-E251-4BA7-9C43-6727E5830609}" dt="2024-06-03T03:51:35.887" v="534" actId="47"/>
        <pc:sldMkLst>
          <pc:docMk/>
          <pc:sldMk cId="3523773168" sldId="264"/>
        </pc:sldMkLst>
      </pc:sldChg>
      <pc:sldChg chg="del">
        <pc:chgData name="tanaboon tongbuasirilai" userId="3a6fbbe2-a5cd-4f36-96f1-1e3cf3325333" providerId="ADAL" clId="{1725176A-E251-4BA7-9C43-6727E5830609}" dt="2024-06-03T03:51:35.887" v="534" actId="47"/>
        <pc:sldMkLst>
          <pc:docMk/>
          <pc:sldMk cId="1673042450" sldId="265"/>
        </pc:sldMkLst>
      </pc:sldChg>
      <pc:sldChg chg="del">
        <pc:chgData name="tanaboon tongbuasirilai" userId="3a6fbbe2-a5cd-4f36-96f1-1e3cf3325333" providerId="ADAL" clId="{1725176A-E251-4BA7-9C43-6727E5830609}" dt="2024-06-03T03:51:35.887" v="534" actId="47"/>
        <pc:sldMkLst>
          <pc:docMk/>
          <pc:sldMk cId="241978538" sldId="266"/>
        </pc:sldMkLst>
      </pc:sldChg>
      <pc:sldChg chg="del">
        <pc:chgData name="tanaboon tongbuasirilai" userId="3a6fbbe2-a5cd-4f36-96f1-1e3cf3325333" providerId="ADAL" clId="{1725176A-E251-4BA7-9C43-6727E5830609}" dt="2024-06-03T03:51:35.887" v="534" actId="47"/>
        <pc:sldMkLst>
          <pc:docMk/>
          <pc:sldMk cId="601585846" sldId="267"/>
        </pc:sldMkLst>
      </pc:sldChg>
      <pc:sldChg chg="del">
        <pc:chgData name="tanaboon tongbuasirilai" userId="3a6fbbe2-a5cd-4f36-96f1-1e3cf3325333" providerId="ADAL" clId="{1725176A-E251-4BA7-9C43-6727E5830609}" dt="2024-06-03T03:51:35.887" v="534" actId="47"/>
        <pc:sldMkLst>
          <pc:docMk/>
          <pc:sldMk cId="688047386" sldId="268"/>
        </pc:sldMkLst>
      </pc:sldChg>
      <pc:sldChg chg="del">
        <pc:chgData name="tanaboon tongbuasirilai" userId="3a6fbbe2-a5cd-4f36-96f1-1e3cf3325333" providerId="ADAL" clId="{1725176A-E251-4BA7-9C43-6727E5830609}" dt="2024-06-03T03:51:35.887" v="534" actId="47"/>
        <pc:sldMkLst>
          <pc:docMk/>
          <pc:sldMk cId="3385274612" sldId="269"/>
        </pc:sldMkLst>
      </pc:sldChg>
      <pc:sldChg chg="del">
        <pc:chgData name="tanaboon tongbuasirilai" userId="3a6fbbe2-a5cd-4f36-96f1-1e3cf3325333" providerId="ADAL" clId="{1725176A-E251-4BA7-9C43-6727E5830609}" dt="2024-06-03T03:51:35.887" v="534" actId="47"/>
        <pc:sldMkLst>
          <pc:docMk/>
          <pc:sldMk cId="2020848845" sldId="270"/>
        </pc:sldMkLst>
      </pc:sldChg>
      <pc:sldChg chg="del">
        <pc:chgData name="tanaboon tongbuasirilai" userId="3a6fbbe2-a5cd-4f36-96f1-1e3cf3325333" providerId="ADAL" clId="{1725176A-E251-4BA7-9C43-6727E5830609}" dt="2024-06-03T03:51:35.887" v="534" actId="47"/>
        <pc:sldMkLst>
          <pc:docMk/>
          <pc:sldMk cId="4181031663" sldId="271"/>
        </pc:sldMkLst>
      </pc:sldChg>
      <pc:sldChg chg="del">
        <pc:chgData name="tanaboon tongbuasirilai" userId="3a6fbbe2-a5cd-4f36-96f1-1e3cf3325333" providerId="ADAL" clId="{1725176A-E251-4BA7-9C43-6727E5830609}" dt="2024-06-03T03:51:35.887" v="534" actId="47"/>
        <pc:sldMkLst>
          <pc:docMk/>
          <pc:sldMk cId="2681240269" sldId="272"/>
        </pc:sldMkLst>
      </pc:sldChg>
      <pc:sldChg chg="del">
        <pc:chgData name="tanaboon tongbuasirilai" userId="3a6fbbe2-a5cd-4f36-96f1-1e3cf3325333" providerId="ADAL" clId="{1725176A-E251-4BA7-9C43-6727E5830609}" dt="2024-06-03T03:51:35.887" v="534" actId="47"/>
        <pc:sldMkLst>
          <pc:docMk/>
          <pc:sldMk cId="2396521644" sldId="273"/>
        </pc:sldMkLst>
      </pc:sldChg>
      <pc:sldChg chg="del">
        <pc:chgData name="tanaboon tongbuasirilai" userId="3a6fbbe2-a5cd-4f36-96f1-1e3cf3325333" providerId="ADAL" clId="{1725176A-E251-4BA7-9C43-6727E5830609}" dt="2024-06-03T03:51:35.887" v="534" actId="47"/>
        <pc:sldMkLst>
          <pc:docMk/>
          <pc:sldMk cId="3324701138" sldId="274"/>
        </pc:sldMkLst>
      </pc:sldChg>
      <pc:sldChg chg="del">
        <pc:chgData name="tanaboon tongbuasirilai" userId="3a6fbbe2-a5cd-4f36-96f1-1e3cf3325333" providerId="ADAL" clId="{1725176A-E251-4BA7-9C43-6727E5830609}" dt="2024-06-03T03:51:35.887" v="534" actId="47"/>
        <pc:sldMkLst>
          <pc:docMk/>
          <pc:sldMk cId="2817667090" sldId="275"/>
        </pc:sldMkLst>
      </pc:sldChg>
      <pc:sldChg chg="del">
        <pc:chgData name="tanaboon tongbuasirilai" userId="3a6fbbe2-a5cd-4f36-96f1-1e3cf3325333" providerId="ADAL" clId="{1725176A-E251-4BA7-9C43-6727E5830609}" dt="2024-06-03T03:51:35.887" v="534" actId="47"/>
        <pc:sldMkLst>
          <pc:docMk/>
          <pc:sldMk cId="1032858988" sldId="276"/>
        </pc:sldMkLst>
      </pc:sldChg>
      <pc:sldChg chg="del">
        <pc:chgData name="tanaboon tongbuasirilai" userId="3a6fbbe2-a5cd-4f36-96f1-1e3cf3325333" providerId="ADAL" clId="{1725176A-E251-4BA7-9C43-6727E5830609}" dt="2024-06-03T03:51:35.887" v="534" actId="47"/>
        <pc:sldMkLst>
          <pc:docMk/>
          <pc:sldMk cId="1780207787" sldId="277"/>
        </pc:sldMkLst>
      </pc:sldChg>
      <pc:sldChg chg="del">
        <pc:chgData name="tanaboon tongbuasirilai" userId="3a6fbbe2-a5cd-4f36-96f1-1e3cf3325333" providerId="ADAL" clId="{1725176A-E251-4BA7-9C43-6727E5830609}" dt="2024-06-03T03:51:35.887" v="534" actId="47"/>
        <pc:sldMkLst>
          <pc:docMk/>
          <pc:sldMk cId="3428512186" sldId="278"/>
        </pc:sldMkLst>
      </pc:sldChg>
      <pc:sldChg chg="del">
        <pc:chgData name="tanaboon tongbuasirilai" userId="3a6fbbe2-a5cd-4f36-96f1-1e3cf3325333" providerId="ADAL" clId="{1725176A-E251-4BA7-9C43-6727E5830609}" dt="2024-06-03T03:51:35.887" v="534" actId="47"/>
        <pc:sldMkLst>
          <pc:docMk/>
          <pc:sldMk cId="611047433" sldId="279"/>
        </pc:sldMkLst>
      </pc:sldChg>
      <pc:sldChg chg="del">
        <pc:chgData name="tanaboon tongbuasirilai" userId="3a6fbbe2-a5cd-4f36-96f1-1e3cf3325333" providerId="ADAL" clId="{1725176A-E251-4BA7-9C43-6727E5830609}" dt="2024-06-03T03:51:35.887" v="534" actId="47"/>
        <pc:sldMkLst>
          <pc:docMk/>
          <pc:sldMk cId="1641231418" sldId="280"/>
        </pc:sldMkLst>
      </pc:sldChg>
      <pc:sldChg chg="del">
        <pc:chgData name="tanaboon tongbuasirilai" userId="3a6fbbe2-a5cd-4f36-96f1-1e3cf3325333" providerId="ADAL" clId="{1725176A-E251-4BA7-9C43-6727E5830609}" dt="2024-06-03T03:51:35.887" v="534" actId="47"/>
        <pc:sldMkLst>
          <pc:docMk/>
          <pc:sldMk cId="1064227878" sldId="281"/>
        </pc:sldMkLst>
      </pc:sldChg>
      <pc:sldChg chg="addSp modSp new mod">
        <pc:chgData name="tanaboon tongbuasirilai" userId="3a6fbbe2-a5cd-4f36-96f1-1e3cf3325333" providerId="ADAL" clId="{1725176A-E251-4BA7-9C43-6727E5830609}" dt="2024-06-04T07:01:06.532" v="1353" actId="20577"/>
        <pc:sldMkLst>
          <pc:docMk/>
          <pc:sldMk cId="3377212258" sldId="282"/>
        </pc:sldMkLst>
        <pc:spChg chg="mod">
          <ac:chgData name="tanaboon tongbuasirilai" userId="3a6fbbe2-a5cd-4f36-96f1-1e3cf3325333" providerId="ADAL" clId="{1725176A-E251-4BA7-9C43-6727E5830609}" dt="2024-06-02T09:38:54.154" v="424" actId="1076"/>
          <ac:spMkLst>
            <pc:docMk/>
            <pc:sldMk cId="3377212258" sldId="282"/>
            <ac:spMk id="2" creationId="{08A18778-A962-BE8A-375D-120D3FEBD135}"/>
          </ac:spMkLst>
        </pc:spChg>
        <pc:spChg chg="mod">
          <ac:chgData name="tanaboon tongbuasirilai" userId="3a6fbbe2-a5cd-4f36-96f1-1e3cf3325333" providerId="ADAL" clId="{1725176A-E251-4BA7-9C43-6727E5830609}" dt="2024-06-04T07:01:06.532" v="1353" actId="20577"/>
          <ac:spMkLst>
            <pc:docMk/>
            <pc:sldMk cId="3377212258" sldId="282"/>
            <ac:spMk id="3" creationId="{FC1EE4CC-4164-A841-0FC1-B453BA218DEA}"/>
          </ac:spMkLst>
        </pc:spChg>
        <pc:spChg chg="add mod">
          <ac:chgData name="tanaboon tongbuasirilai" userId="3a6fbbe2-a5cd-4f36-96f1-1e3cf3325333" providerId="ADAL" clId="{1725176A-E251-4BA7-9C43-6727E5830609}" dt="2024-06-02T09:39:04.405" v="427" actId="1076"/>
          <ac:spMkLst>
            <pc:docMk/>
            <pc:sldMk cId="3377212258" sldId="282"/>
            <ac:spMk id="4" creationId="{65A9C2C1-BE4B-463D-4987-3AA3F1817DF3}"/>
          </ac:spMkLst>
        </pc:spChg>
        <pc:cxnChg chg="add mod">
          <ac:chgData name="tanaboon tongbuasirilai" userId="3a6fbbe2-a5cd-4f36-96f1-1e3cf3325333" providerId="ADAL" clId="{1725176A-E251-4BA7-9C43-6727E5830609}" dt="2024-06-02T09:39:06.758" v="428" actId="1076"/>
          <ac:cxnSpMkLst>
            <pc:docMk/>
            <pc:sldMk cId="3377212258" sldId="282"/>
            <ac:cxnSpMk id="6" creationId="{99A0C2E1-F660-8664-CA6A-F82746F60B01}"/>
          </ac:cxnSpMkLst>
        </pc:cxnChg>
      </pc:sldChg>
      <pc:sldChg chg="addSp delSp modSp new mod setBg setClrOvrMap">
        <pc:chgData name="tanaboon tongbuasirilai" userId="3a6fbbe2-a5cd-4f36-96f1-1e3cf3325333" providerId="ADAL" clId="{1725176A-E251-4BA7-9C43-6727E5830609}" dt="2024-06-03T03:54:12.960" v="578" actId="20577"/>
        <pc:sldMkLst>
          <pc:docMk/>
          <pc:sldMk cId="248719240" sldId="283"/>
        </pc:sldMkLst>
        <pc:spChg chg="mod">
          <ac:chgData name="tanaboon tongbuasirilai" userId="3a6fbbe2-a5cd-4f36-96f1-1e3cf3325333" providerId="ADAL" clId="{1725176A-E251-4BA7-9C43-6727E5830609}" dt="2024-06-03T03:54:12.960" v="578" actId="20577"/>
          <ac:spMkLst>
            <pc:docMk/>
            <pc:sldMk cId="248719240" sldId="283"/>
            <ac:spMk id="2" creationId="{16719B93-FD29-9772-B88B-F2790C93834D}"/>
          </ac:spMkLst>
        </pc:spChg>
        <pc:spChg chg="add del mod">
          <ac:chgData name="tanaboon tongbuasirilai" userId="3a6fbbe2-a5cd-4f36-96f1-1e3cf3325333" providerId="ADAL" clId="{1725176A-E251-4BA7-9C43-6727E5830609}" dt="2024-06-03T03:52:20.562" v="568" actId="26606"/>
          <ac:spMkLst>
            <pc:docMk/>
            <pc:sldMk cId="248719240" sldId="283"/>
            <ac:spMk id="3" creationId="{F5A5BB8D-E167-DCA3-1C15-EA2870D9C7C5}"/>
          </ac:spMkLst>
        </pc:spChg>
        <pc:spChg chg="add del">
          <ac:chgData name="tanaboon tongbuasirilai" userId="3a6fbbe2-a5cd-4f36-96f1-1e3cf3325333" providerId="ADAL" clId="{1725176A-E251-4BA7-9C43-6727E5830609}" dt="2024-06-03T03:52:20.562" v="568" actId="26606"/>
          <ac:spMkLst>
            <pc:docMk/>
            <pc:sldMk cId="248719240" sldId="283"/>
            <ac:spMk id="8" creationId="{D2D2ED89-5AE9-4E9E-B74C-07803A862DB0}"/>
          </ac:spMkLst>
        </pc:spChg>
        <pc:spChg chg="add del">
          <ac:chgData name="tanaboon tongbuasirilai" userId="3a6fbbe2-a5cd-4f36-96f1-1e3cf3325333" providerId="ADAL" clId="{1725176A-E251-4BA7-9C43-6727E5830609}" dt="2024-06-03T03:53:53.835" v="571" actId="26606"/>
          <ac:spMkLst>
            <pc:docMk/>
            <pc:sldMk cId="248719240" sldId="283"/>
            <ac:spMk id="14" creationId="{0AD84CCE-B61B-45FD-8942-77C91305228B}"/>
          </ac:spMkLst>
        </pc:spChg>
        <pc:picChg chg="add del">
          <ac:chgData name="tanaboon tongbuasirilai" userId="3a6fbbe2-a5cd-4f36-96f1-1e3cf3325333" providerId="ADAL" clId="{1725176A-E251-4BA7-9C43-6727E5830609}" dt="2024-06-03T03:52:18.713" v="565" actId="26606"/>
          <ac:picMkLst>
            <pc:docMk/>
            <pc:sldMk cId="248719240" sldId="283"/>
            <ac:picMk id="10" creationId="{00EE407E-6883-B5D4-BDCE-A6F487684333}"/>
          </ac:picMkLst>
        </pc:picChg>
        <pc:picChg chg="add del">
          <ac:chgData name="tanaboon tongbuasirilai" userId="3a6fbbe2-a5cd-4f36-96f1-1e3cf3325333" providerId="ADAL" clId="{1725176A-E251-4BA7-9C43-6727E5830609}" dt="2024-06-03T03:52:20.537" v="567" actId="26606"/>
          <ac:picMkLst>
            <pc:docMk/>
            <pc:sldMk cId="248719240" sldId="283"/>
            <ac:picMk id="12" creationId="{F5CB9D50-1841-8B19-74B4-DA70A8ED4462}"/>
          </ac:picMkLst>
        </pc:picChg>
        <pc:picChg chg="add mod">
          <ac:chgData name="tanaboon tongbuasirilai" userId="3a6fbbe2-a5cd-4f36-96f1-1e3cf3325333" providerId="ADAL" clId="{1725176A-E251-4BA7-9C43-6727E5830609}" dt="2024-06-03T03:54:08.705" v="573" actId="27614"/>
          <ac:picMkLst>
            <pc:docMk/>
            <pc:sldMk cId="248719240" sldId="283"/>
            <ac:picMk id="15" creationId="{35354811-9CD5-D60C-57A4-205FDFB2CCB5}"/>
          </ac:picMkLst>
        </pc:picChg>
      </pc:sldChg>
      <pc:sldChg chg="addSp modSp new mod setBg">
        <pc:chgData name="tanaboon tongbuasirilai" userId="3a6fbbe2-a5cd-4f36-96f1-1e3cf3325333" providerId="ADAL" clId="{1725176A-E251-4BA7-9C43-6727E5830609}" dt="2024-06-02T09:57:26.294" v="473" actId="207"/>
        <pc:sldMkLst>
          <pc:docMk/>
          <pc:sldMk cId="4100901819" sldId="284"/>
        </pc:sldMkLst>
        <pc:spChg chg="mod">
          <ac:chgData name="tanaboon tongbuasirilai" userId="3a6fbbe2-a5cd-4f36-96f1-1e3cf3325333" providerId="ADAL" clId="{1725176A-E251-4BA7-9C43-6727E5830609}" dt="2024-06-02T09:55:27.156" v="437" actId="20577"/>
          <ac:spMkLst>
            <pc:docMk/>
            <pc:sldMk cId="4100901819" sldId="284"/>
            <ac:spMk id="2" creationId="{BA4DF6E1-60A9-97A9-328C-650DCC1BAB84}"/>
          </ac:spMkLst>
        </pc:spChg>
        <pc:spChg chg="mod">
          <ac:chgData name="tanaboon tongbuasirilai" userId="3a6fbbe2-a5cd-4f36-96f1-1e3cf3325333" providerId="ADAL" clId="{1725176A-E251-4BA7-9C43-6727E5830609}" dt="2024-06-02T09:57:26.294" v="473" actId="207"/>
          <ac:spMkLst>
            <pc:docMk/>
            <pc:sldMk cId="4100901819" sldId="284"/>
            <ac:spMk id="3" creationId="{34D8199B-3EA5-535C-CB6B-49E8847AB41B}"/>
          </ac:spMkLst>
        </pc:spChg>
        <pc:spChg chg="add">
          <ac:chgData name="tanaboon tongbuasirilai" userId="3a6fbbe2-a5cd-4f36-96f1-1e3cf3325333" providerId="ADAL" clId="{1725176A-E251-4BA7-9C43-6727E5830609}" dt="2024-06-02T09:55:55.304" v="446"/>
          <ac:spMkLst>
            <pc:docMk/>
            <pc:sldMk cId="4100901819" sldId="284"/>
            <ac:spMk id="4" creationId="{67A6360D-A5C4-9AAA-FB5A-23D8567A2F29}"/>
          </ac:spMkLst>
        </pc:spChg>
        <pc:spChg chg="add">
          <ac:chgData name="tanaboon tongbuasirilai" userId="3a6fbbe2-a5cd-4f36-96f1-1e3cf3325333" providerId="ADAL" clId="{1725176A-E251-4BA7-9C43-6727E5830609}" dt="2024-06-02T09:54:45.255" v="431" actId="26606"/>
          <ac:spMkLst>
            <pc:docMk/>
            <pc:sldMk cId="4100901819" sldId="284"/>
            <ac:spMk id="8" creationId="{C33976D1-3430-450C-A978-87A9A6E8E71F}"/>
          </ac:spMkLst>
        </pc:spChg>
        <pc:spChg chg="add">
          <ac:chgData name="tanaboon tongbuasirilai" userId="3a6fbbe2-a5cd-4f36-96f1-1e3cf3325333" providerId="ADAL" clId="{1725176A-E251-4BA7-9C43-6727E5830609}" dt="2024-06-02T09:54:45.255" v="431" actId="26606"/>
          <ac:spMkLst>
            <pc:docMk/>
            <pc:sldMk cId="4100901819" sldId="284"/>
            <ac:spMk id="10" creationId="{7D6AAC78-7D86-415A-ADC1-2B474807960C}"/>
          </ac:spMkLst>
        </pc:spChg>
        <pc:spChg chg="add">
          <ac:chgData name="tanaboon tongbuasirilai" userId="3a6fbbe2-a5cd-4f36-96f1-1e3cf3325333" providerId="ADAL" clId="{1725176A-E251-4BA7-9C43-6727E5830609}" dt="2024-06-02T09:54:45.255" v="431" actId="26606"/>
          <ac:spMkLst>
            <pc:docMk/>
            <pc:sldMk cId="4100901819" sldId="284"/>
            <ac:spMk id="12" creationId="{F2A658D9-F185-44F1-BA33-D50320D1D078}"/>
          </ac:spMkLst>
        </pc:spChg>
      </pc:sldChg>
      <pc:sldChg chg="addSp delSp modSp new mod setBg">
        <pc:chgData name="tanaboon tongbuasirilai" userId="3a6fbbe2-a5cd-4f36-96f1-1e3cf3325333" providerId="ADAL" clId="{1725176A-E251-4BA7-9C43-6727E5830609}" dt="2024-06-02T10:02:07.057" v="510" actId="1076"/>
        <pc:sldMkLst>
          <pc:docMk/>
          <pc:sldMk cId="1488347084" sldId="285"/>
        </pc:sldMkLst>
        <pc:spChg chg="mod">
          <ac:chgData name="tanaboon tongbuasirilai" userId="3a6fbbe2-a5cd-4f36-96f1-1e3cf3325333" providerId="ADAL" clId="{1725176A-E251-4BA7-9C43-6727E5830609}" dt="2024-06-02T10:02:00.117" v="506" actId="14100"/>
          <ac:spMkLst>
            <pc:docMk/>
            <pc:sldMk cId="1488347084" sldId="285"/>
            <ac:spMk id="2" creationId="{4BF2144A-F9B4-8A7B-32D7-D145AF14BDF4}"/>
          </ac:spMkLst>
        </pc:spChg>
        <pc:spChg chg="del">
          <ac:chgData name="tanaboon tongbuasirilai" userId="3a6fbbe2-a5cd-4f36-96f1-1e3cf3325333" providerId="ADAL" clId="{1725176A-E251-4BA7-9C43-6727E5830609}" dt="2024-06-02T09:58:19.561" v="475" actId="478"/>
          <ac:spMkLst>
            <pc:docMk/>
            <pc:sldMk cId="1488347084" sldId="285"/>
            <ac:spMk id="3" creationId="{203C85D4-E581-D0DA-7696-37E11B69A40E}"/>
          </ac:spMkLst>
        </pc:spChg>
        <pc:spChg chg="add">
          <ac:chgData name="tanaboon tongbuasirilai" userId="3a6fbbe2-a5cd-4f36-96f1-1e3cf3325333" providerId="ADAL" clId="{1725176A-E251-4BA7-9C43-6727E5830609}" dt="2024-06-02T09:58:25.986" v="477" actId="26606"/>
          <ac:spMkLst>
            <pc:docMk/>
            <pc:sldMk cId="1488347084" sldId="285"/>
            <ac:spMk id="3079" creationId="{5CEBAAEF-3E73-4D85-9A3C-E40FEAFAEE6C}"/>
          </ac:spMkLst>
        </pc:spChg>
        <pc:picChg chg="add mod">
          <ac:chgData name="tanaboon tongbuasirilai" userId="3a6fbbe2-a5cd-4f36-96f1-1e3cf3325333" providerId="ADAL" clId="{1725176A-E251-4BA7-9C43-6727E5830609}" dt="2024-06-02T10:02:07.057" v="510" actId="1076"/>
          <ac:picMkLst>
            <pc:docMk/>
            <pc:sldMk cId="1488347084" sldId="285"/>
            <ac:picMk id="3074" creationId="{BB9A7AB4-A6F4-0AE6-6525-8739A804CDDD}"/>
          </ac:picMkLst>
        </pc:picChg>
      </pc:sldChg>
      <pc:sldChg chg="addSp modSp new mod setBg">
        <pc:chgData name="tanaboon tongbuasirilai" userId="3a6fbbe2-a5cd-4f36-96f1-1e3cf3325333" providerId="ADAL" clId="{1725176A-E251-4BA7-9C43-6727E5830609}" dt="2024-06-03T12:47:17.237" v="1297" actId="207"/>
        <pc:sldMkLst>
          <pc:docMk/>
          <pc:sldMk cId="3060682133" sldId="286"/>
        </pc:sldMkLst>
        <pc:spChg chg="mod">
          <ac:chgData name="tanaboon tongbuasirilai" userId="3a6fbbe2-a5cd-4f36-96f1-1e3cf3325333" providerId="ADAL" clId="{1725176A-E251-4BA7-9C43-6727E5830609}" dt="2024-06-03T12:46:47.430" v="1291" actId="26606"/>
          <ac:spMkLst>
            <pc:docMk/>
            <pc:sldMk cId="3060682133" sldId="286"/>
            <ac:spMk id="2" creationId="{4280C212-F223-E07D-1417-CBC1B2429B2A}"/>
          </ac:spMkLst>
        </pc:spChg>
        <pc:spChg chg="mod">
          <ac:chgData name="tanaboon tongbuasirilai" userId="3a6fbbe2-a5cd-4f36-96f1-1e3cf3325333" providerId="ADAL" clId="{1725176A-E251-4BA7-9C43-6727E5830609}" dt="2024-06-03T12:47:17.237" v="1297" actId="207"/>
          <ac:spMkLst>
            <pc:docMk/>
            <pc:sldMk cId="3060682133" sldId="286"/>
            <ac:spMk id="3" creationId="{946AF670-3ED1-07C3-4423-C9F9E4B780C1}"/>
          </ac:spMkLst>
        </pc:spChg>
        <pc:picChg chg="add">
          <ac:chgData name="tanaboon tongbuasirilai" userId="3a6fbbe2-a5cd-4f36-96f1-1e3cf3325333" providerId="ADAL" clId="{1725176A-E251-4BA7-9C43-6727E5830609}" dt="2024-06-03T12:46:47.430" v="1291" actId="26606"/>
          <ac:picMkLst>
            <pc:docMk/>
            <pc:sldMk cId="3060682133" sldId="286"/>
            <ac:picMk id="5" creationId="{BF165A25-7AFE-E734-1D2C-B7022485DCA8}"/>
          </ac:picMkLst>
        </pc:picChg>
      </pc:sldChg>
      <pc:sldChg chg="addSp delSp modSp new mod setBg setClrOvrMap">
        <pc:chgData name="tanaboon tongbuasirilai" userId="3a6fbbe2-a5cd-4f36-96f1-1e3cf3325333" providerId="ADAL" clId="{1725176A-E251-4BA7-9C43-6727E5830609}" dt="2024-06-05T06:45:20.573" v="1538" actId="1076"/>
        <pc:sldMkLst>
          <pc:docMk/>
          <pc:sldMk cId="2453922909" sldId="287"/>
        </pc:sldMkLst>
        <pc:spChg chg="mod">
          <ac:chgData name="tanaboon tongbuasirilai" userId="3a6fbbe2-a5cd-4f36-96f1-1e3cf3325333" providerId="ADAL" clId="{1725176A-E251-4BA7-9C43-6727E5830609}" dt="2024-06-05T06:44:49.268" v="1527" actId="26606"/>
          <ac:spMkLst>
            <pc:docMk/>
            <pc:sldMk cId="2453922909" sldId="287"/>
            <ac:spMk id="2" creationId="{6F4AEA2C-0F53-336D-6BF6-1B64ED1DD6A9}"/>
          </ac:spMkLst>
        </pc:spChg>
        <pc:spChg chg="mod">
          <ac:chgData name="tanaboon tongbuasirilai" userId="3a6fbbe2-a5cd-4f36-96f1-1e3cf3325333" providerId="ADAL" clId="{1725176A-E251-4BA7-9C43-6727E5830609}" dt="2024-06-05T06:45:20.573" v="1538" actId="1076"/>
          <ac:spMkLst>
            <pc:docMk/>
            <pc:sldMk cId="2453922909" sldId="287"/>
            <ac:spMk id="3" creationId="{4C425939-EB84-96C1-29BF-BFADFC094761}"/>
          </ac:spMkLst>
        </pc:spChg>
        <pc:picChg chg="add del">
          <ac:chgData name="tanaboon tongbuasirilai" userId="3a6fbbe2-a5cd-4f36-96f1-1e3cf3325333" providerId="ADAL" clId="{1725176A-E251-4BA7-9C43-6727E5830609}" dt="2024-06-05T06:44:49.261" v="1526" actId="26606"/>
          <ac:picMkLst>
            <pc:docMk/>
            <pc:sldMk cId="2453922909" sldId="287"/>
            <ac:picMk id="5" creationId="{236A4A8B-AA53-6C2F-B7E8-37F4716B17EA}"/>
          </ac:picMkLst>
        </pc:picChg>
        <pc:picChg chg="add">
          <ac:chgData name="tanaboon tongbuasirilai" userId="3a6fbbe2-a5cd-4f36-96f1-1e3cf3325333" providerId="ADAL" clId="{1725176A-E251-4BA7-9C43-6727E5830609}" dt="2024-06-05T06:44:49.268" v="1527" actId="26606"/>
          <ac:picMkLst>
            <pc:docMk/>
            <pc:sldMk cId="2453922909" sldId="287"/>
            <ac:picMk id="7" creationId="{F22BA4FE-04C9-15BE-8499-4DF49C161C5B}"/>
          </ac:picMkLst>
        </pc:picChg>
      </pc:sldChg>
      <pc:sldChg chg="addSp modSp new mod ord setBg setClrOvrMap">
        <pc:chgData name="tanaboon tongbuasirilai" userId="3a6fbbe2-a5cd-4f36-96f1-1e3cf3325333" providerId="ADAL" clId="{1725176A-E251-4BA7-9C43-6727E5830609}" dt="2024-06-03T04:02:23.011" v="652" actId="207"/>
        <pc:sldMkLst>
          <pc:docMk/>
          <pc:sldMk cId="2251932877" sldId="288"/>
        </pc:sldMkLst>
        <pc:spChg chg="mod">
          <ac:chgData name="tanaboon tongbuasirilai" userId="3a6fbbe2-a5cd-4f36-96f1-1e3cf3325333" providerId="ADAL" clId="{1725176A-E251-4BA7-9C43-6727E5830609}" dt="2024-06-03T04:02:10.031" v="648" actId="1076"/>
          <ac:spMkLst>
            <pc:docMk/>
            <pc:sldMk cId="2251932877" sldId="288"/>
            <ac:spMk id="2" creationId="{B2DD79B0-AF63-A074-B6B4-48852615A202}"/>
          </ac:spMkLst>
        </pc:spChg>
        <pc:spChg chg="mod">
          <ac:chgData name="tanaboon tongbuasirilai" userId="3a6fbbe2-a5cd-4f36-96f1-1e3cf3325333" providerId="ADAL" clId="{1725176A-E251-4BA7-9C43-6727E5830609}" dt="2024-06-03T04:02:23.011" v="652" actId="207"/>
          <ac:spMkLst>
            <pc:docMk/>
            <pc:sldMk cId="2251932877" sldId="288"/>
            <ac:spMk id="3" creationId="{6A7DF977-D2DD-CA61-A31F-4402A3CD1D9D}"/>
          </ac:spMkLst>
        </pc:spChg>
        <pc:spChg chg="add">
          <ac:chgData name="tanaboon tongbuasirilai" userId="3a6fbbe2-a5cd-4f36-96f1-1e3cf3325333" providerId="ADAL" clId="{1725176A-E251-4BA7-9C43-6727E5830609}" dt="2024-06-03T03:59:44.154" v="604"/>
          <ac:spMkLst>
            <pc:docMk/>
            <pc:sldMk cId="2251932877" sldId="288"/>
            <ac:spMk id="4" creationId="{FFEFAA01-7AA6-0308-5B69-FF9CFB2F4905}"/>
          </ac:spMkLst>
        </pc:spChg>
        <pc:picChg chg="add mod ord">
          <ac:chgData name="tanaboon tongbuasirilai" userId="3a6fbbe2-a5cd-4f36-96f1-1e3cf3325333" providerId="ADAL" clId="{1725176A-E251-4BA7-9C43-6727E5830609}" dt="2024-06-03T04:01:47.305" v="640" actId="26606"/>
          <ac:picMkLst>
            <pc:docMk/>
            <pc:sldMk cId="2251932877" sldId="288"/>
            <ac:picMk id="5" creationId="{7114E9BB-E39B-AC5F-AABC-0EE1416A4ED6}"/>
          </ac:picMkLst>
        </pc:picChg>
      </pc:sldChg>
      <pc:sldChg chg="addSp delSp modSp new mod setBg">
        <pc:chgData name="tanaboon tongbuasirilai" userId="3a6fbbe2-a5cd-4f36-96f1-1e3cf3325333" providerId="ADAL" clId="{1725176A-E251-4BA7-9C43-6727E5830609}" dt="2024-06-03T04:15:20.962" v="689" actId="1076"/>
        <pc:sldMkLst>
          <pc:docMk/>
          <pc:sldMk cId="421284545" sldId="289"/>
        </pc:sldMkLst>
        <pc:spChg chg="mod ord">
          <ac:chgData name="tanaboon tongbuasirilai" userId="3a6fbbe2-a5cd-4f36-96f1-1e3cf3325333" providerId="ADAL" clId="{1725176A-E251-4BA7-9C43-6727E5830609}" dt="2024-06-03T04:13:54.854" v="674" actId="26606"/>
          <ac:spMkLst>
            <pc:docMk/>
            <pc:sldMk cId="421284545" sldId="289"/>
            <ac:spMk id="2" creationId="{8A06C357-656B-6B70-8376-71320858A191}"/>
          </ac:spMkLst>
        </pc:spChg>
        <pc:spChg chg="del">
          <ac:chgData name="tanaboon tongbuasirilai" userId="3a6fbbe2-a5cd-4f36-96f1-1e3cf3325333" providerId="ADAL" clId="{1725176A-E251-4BA7-9C43-6727E5830609}" dt="2024-06-03T04:13:48.496" v="672" actId="478"/>
          <ac:spMkLst>
            <pc:docMk/>
            <pc:sldMk cId="421284545" sldId="289"/>
            <ac:spMk id="3" creationId="{85855812-C6C8-6E6E-5CB0-5F1410F9BB8B}"/>
          </ac:spMkLst>
        </pc:spChg>
        <pc:spChg chg="add del">
          <ac:chgData name="tanaboon tongbuasirilai" userId="3a6fbbe2-a5cd-4f36-96f1-1e3cf3325333" providerId="ADAL" clId="{1725176A-E251-4BA7-9C43-6727E5830609}" dt="2024-06-03T04:15:10.564" v="682" actId="22"/>
          <ac:spMkLst>
            <pc:docMk/>
            <pc:sldMk cId="421284545" sldId="289"/>
            <ac:spMk id="5" creationId="{3E3AE279-AE42-4A9A-32A1-316619C20F79}"/>
          </ac:spMkLst>
        </pc:spChg>
        <pc:spChg chg="add mod">
          <ac:chgData name="tanaboon tongbuasirilai" userId="3a6fbbe2-a5cd-4f36-96f1-1e3cf3325333" providerId="ADAL" clId="{1725176A-E251-4BA7-9C43-6727E5830609}" dt="2024-06-03T04:15:20.962" v="689" actId="1076"/>
          <ac:spMkLst>
            <pc:docMk/>
            <pc:sldMk cId="421284545" sldId="289"/>
            <ac:spMk id="7" creationId="{A5423960-EB0B-69CA-FEE0-0C43E69466D5}"/>
          </ac:spMkLst>
        </pc:spChg>
        <pc:spChg chg="add">
          <ac:chgData name="tanaboon tongbuasirilai" userId="3a6fbbe2-a5cd-4f36-96f1-1e3cf3325333" providerId="ADAL" clId="{1725176A-E251-4BA7-9C43-6727E5830609}" dt="2024-06-03T04:13:54.854" v="674" actId="26606"/>
          <ac:spMkLst>
            <pc:docMk/>
            <pc:sldMk cId="421284545" sldId="289"/>
            <ac:spMk id="5127" creationId="{5FA21C72-692C-49FD-9EB4-DDDDDEBD4BD6}"/>
          </ac:spMkLst>
        </pc:spChg>
        <pc:spChg chg="add">
          <ac:chgData name="tanaboon tongbuasirilai" userId="3a6fbbe2-a5cd-4f36-96f1-1e3cf3325333" providerId="ADAL" clId="{1725176A-E251-4BA7-9C43-6727E5830609}" dt="2024-06-03T04:13:54.854" v="674" actId="26606"/>
          <ac:spMkLst>
            <pc:docMk/>
            <pc:sldMk cId="421284545" sldId="289"/>
            <ac:spMk id="5129" creationId="{FBAF941A-6830-47A3-B63C-7C7B66AEA73B}"/>
          </ac:spMkLst>
        </pc:spChg>
        <pc:picChg chg="add mod">
          <ac:chgData name="tanaboon tongbuasirilai" userId="3a6fbbe2-a5cd-4f36-96f1-1e3cf3325333" providerId="ADAL" clId="{1725176A-E251-4BA7-9C43-6727E5830609}" dt="2024-06-03T04:13:54.854" v="674" actId="26606"/>
          <ac:picMkLst>
            <pc:docMk/>
            <pc:sldMk cId="421284545" sldId="289"/>
            <ac:picMk id="5122" creationId="{4993F82C-3AE1-4DFB-10CE-7E6752D8D961}"/>
          </ac:picMkLst>
        </pc:picChg>
      </pc:sldChg>
      <pc:sldChg chg="addSp delSp modSp new mod setBg setClrOvrMap">
        <pc:chgData name="tanaboon tongbuasirilai" userId="3a6fbbe2-a5cd-4f36-96f1-1e3cf3325333" providerId="ADAL" clId="{1725176A-E251-4BA7-9C43-6727E5830609}" dt="2024-06-03T10:32:03.166" v="750" actId="1076"/>
        <pc:sldMkLst>
          <pc:docMk/>
          <pc:sldMk cId="2010287484" sldId="290"/>
        </pc:sldMkLst>
        <pc:spChg chg="mod">
          <ac:chgData name="tanaboon tongbuasirilai" userId="3a6fbbe2-a5cd-4f36-96f1-1e3cf3325333" providerId="ADAL" clId="{1725176A-E251-4BA7-9C43-6727E5830609}" dt="2024-06-03T10:31:02.726" v="733" actId="1076"/>
          <ac:spMkLst>
            <pc:docMk/>
            <pc:sldMk cId="2010287484" sldId="290"/>
            <ac:spMk id="2" creationId="{F3C87C25-68E6-BA16-CF07-AE56BD4CDF72}"/>
          </ac:spMkLst>
        </pc:spChg>
        <pc:spChg chg="add del mod ord">
          <ac:chgData name="tanaboon tongbuasirilai" userId="3a6fbbe2-a5cd-4f36-96f1-1e3cf3325333" providerId="ADAL" clId="{1725176A-E251-4BA7-9C43-6727E5830609}" dt="2024-06-03T10:31:52.133" v="746" actId="14100"/>
          <ac:spMkLst>
            <pc:docMk/>
            <pc:sldMk cId="2010287484" sldId="290"/>
            <ac:spMk id="3" creationId="{C6F8EDD9-876B-47B5-D45D-41DDF7961BA4}"/>
          </ac:spMkLst>
        </pc:spChg>
        <pc:spChg chg="add del">
          <ac:chgData name="tanaboon tongbuasirilai" userId="3a6fbbe2-a5cd-4f36-96f1-1e3cf3325333" providerId="ADAL" clId="{1725176A-E251-4BA7-9C43-6727E5830609}" dt="2024-06-03T10:27:15.032" v="704" actId="26606"/>
          <ac:spMkLst>
            <pc:docMk/>
            <pc:sldMk cId="2010287484" sldId="290"/>
            <ac:spMk id="10" creationId="{879398A9-0D0D-4901-BDDF-B3D93CECA7B9}"/>
          </ac:spMkLst>
        </pc:spChg>
        <pc:spChg chg="add del">
          <ac:chgData name="tanaboon tongbuasirilai" userId="3a6fbbe2-a5cd-4f36-96f1-1e3cf3325333" providerId="ADAL" clId="{1725176A-E251-4BA7-9C43-6727E5830609}" dt="2024-06-03T10:27:15.032" v="704" actId="26606"/>
          <ac:spMkLst>
            <pc:docMk/>
            <pc:sldMk cId="2010287484" sldId="290"/>
            <ac:spMk id="12" creationId="{011FEC3B-E514-4E21-B2CB-7903A73569E2}"/>
          </ac:spMkLst>
        </pc:spChg>
        <pc:spChg chg="add del">
          <ac:chgData name="tanaboon tongbuasirilai" userId="3a6fbbe2-a5cd-4f36-96f1-1e3cf3325333" providerId="ADAL" clId="{1725176A-E251-4BA7-9C43-6727E5830609}" dt="2024-06-03T10:29:01.977" v="715" actId="26606"/>
          <ac:spMkLst>
            <pc:docMk/>
            <pc:sldMk cId="2010287484" sldId="290"/>
            <ac:spMk id="17" creationId="{ECC5C182-0BBE-45A7-9CBF-FB730FC6E1C2}"/>
          </ac:spMkLst>
        </pc:spChg>
        <pc:spChg chg="add del">
          <ac:chgData name="tanaboon tongbuasirilai" userId="3a6fbbe2-a5cd-4f36-96f1-1e3cf3325333" providerId="ADAL" clId="{1725176A-E251-4BA7-9C43-6727E5830609}" dt="2024-06-03T10:29:01.977" v="715" actId="26606"/>
          <ac:spMkLst>
            <pc:docMk/>
            <pc:sldMk cId="2010287484" sldId="290"/>
            <ac:spMk id="19" creationId="{CC710C67-9302-4498-90B8-3E6C7214DEAB}"/>
          </ac:spMkLst>
        </pc:spChg>
        <pc:spChg chg="add del">
          <ac:chgData name="tanaboon tongbuasirilai" userId="3a6fbbe2-a5cd-4f36-96f1-1e3cf3325333" providerId="ADAL" clId="{1725176A-E251-4BA7-9C43-6727E5830609}" dt="2024-06-03T10:29:01.977" v="715" actId="26606"/>
          <ac:spMkLst>
            <pc:docMk/>
            <pc:sldMk cId="2010287484" sldId="290"/>
            <ac:spMk id="21" creationId="{E9986647-6B3E-45B0-B2A4-B6943C356675}"/>
          </ac:spMkLst>
        </pc:spChg>
        <pc:graphicFrameChg chg="add del">
          <ac:chgData name="tanaboon tongbuasirilai" userId="3a6fbbe2-a5cd-4f36-96f1-1e3cf3325333" providerId="ADAL" clId="{1725176A-E251-4BA7-9C43-6727E5830609}" dt="2024-06-03T10:27:30.617" v="708" actId="26606"/>
          <ac:graphicFrameMkLst>
            <pc:docMk/>
            <pc:sldMk cId="2010287484" sldId="290"/>
            <ac:graphicFrameMk id="23" creationId="{3B875119-5CA3-29DB-94CE-3B6139256324}"/>
          </ac:graphicFrameMkLst>
        </pc:graphicFrameChg>
        <pc:picChg chg="add mod">
          <ac:chgData name="tanaboon tongbuasirilai" userId="3a6fbbe2-a5cd-4f36-96f1-1e3cf3325333" providerId="ADAL" clId="{1725176A-E251-4BA7-9C43-6727E5830609}" dt="2024-06-03T10:32:03.166" v="750" actId="1076"/>
          <ac:picMkLst>
            <pc:docMk/>
            <pc:sldMk cId="2010287484" sldId="290"/>
            <ac:picMk id="4" creationId="{D1E02FE8-5978-E5B7-15C8-90678C0C9AE4}"/>
          </ac:picMkLst>
        </pc:picChg>
        <pc:picChg chg="add del mod">
          <ac:chgData name="tanaboon tongbuasirilai" userId="3a6fbbe2-a5cd-4f36-96f1-1e3cf3325333" providerId="ADAL" clId="{1725176A-E251-4BA7-9C43-6727E5830609}" dt="2024-06-03T10:28:56.288" v="714" actId="478"/>
          <ac:picMkLst>
            <pc:docMk/>
            <pc:sldMk cId="2010287484" sldId="290"/>
            <ac:picMk id="7" creationId="{70BCC5F6-6747-974F-C410-89A855E29416}"/>
          </ac:picMkLst>
        </pc:picChg>
        <pc:picChg chg="add mod">
          <ac:chgData name="tanaboon tongbuasirilai" userId="3a6fbbe2-a5cd-4f36-96f1-1e3cf3325333" providerId="ADAL" clId="{1725176A-E251-4BA7-9C43-6727E5830609}" dt="2024-06-03T10:31:18.598" v="734" actId="1076"/>
          <ac:picMkLst>
            <pc:docMk/>
            <pc:sldMk cId="2010287484" sldId="290"/>
            <ac:picMk id="24" creationId="{53368351-0297-0166-81B5-060951F5D7F4}"/>
          </ac:picMkLst>
        </pc:picChg>
      </pc:sldChg>
      <pc:sldChg chg="addSp modSp new mod setBg">
        <pc:chgData name="tanaboon tongbuasirilai" userId="3a6fbbe2-a5cd-4f36-96f1-1e3cf3325333" providerId="ADAL" clId="{1725176A-E251-4BA7-9C43-6727E5830609}" dt="2024-06-03T10:46:30.717" v="954" actId="207"/>
        <pc:sldMkLst>
          <pc:docMk/>
          <pc:sldMk cId="1161342886" sldId="291"/>
        </pc:sldMkLst>
        <pc:spChg chg="mod">
          <ac:chgData name="tanaboon tongbuasirilai" userId="3a6fbbe2-a5cd-4f36-96f1-1e3cf3325333" providerId="ADAL" clId="{1725176A-E251-4BA7-9C43-6727E5830609}" dt="2024-06-03T10:42:34.038" v="906" actId="26606"/>
          <ac:spMkLst>
            <pc:docMk/>
            <pc:sldMk cId="1161342886" sldId="291"/>
            <ac:spMk id="2" creationId="{7046FC0A-5C83-7658-2956-1EBDEBA8063B}"/>
          </ac:spMkLst>
        </pc:spChg>
        <pc:spChg chg="mod ord">
          <ac:chgData name="tanaboon tongbuasirilai" userId="3a6fbbe2-a5cd-4f36-96f1-1e3cf3325333" providerId="ADAL" clId="{1725176A-E251-4BA7-9C43-6727E5830609}" dt="2024-06-03T10:46:30.717" v="954" actId="207"/>
          <ac:spMkLst>
            <pc:docMk/>
            <pc:sldMk cId="1161342886" sldId="291"/>
            <ac:spMk id="3" creationId="{A85C844D-93F6-FF88-CABD-86786605594B}"/>
          </ac:spMkLst>
        </pc:spChg>
        <pc:picChg chg="add mod ord">
          <ac:chgData name="tanaboon tongbuasirilai" userId="3a6fbbe2-a5cd-4f36-96f1-1e3cf3325333" providerId="ADAL" clId="{1725176A-E251-4BA7-9C43-6727E5830609}" dt="2024-06-03T10:42:34.038" v="906" actId="26606"/>
          <ac:picMkLst>
            <pc:docMk/>
            <pc:sldMk cId="1161342886" sldId="291"/>
            <ac:picMk id="5" creationId="{FBA6B9C8-5C7D-9676-6AB8-79ACDBC620EB}"/>
          </ac:picMkLst>
        </pc:picChg>
      </pc:sldChg>
      <pc:sldChg chg="addSp modSp add mod ord setBg">
        <pc:chgData name="tanaboon tongbuasirilai" userId="3a6fbbe2-a5cd-4f36-96f1-1e3cf3325333" providerId="ADAL" clId="{1725176A-E251-4BA7-9C43-6727E5830609}" dt="2024-06-03T10:39:00.950" v="839" actId="27636"/>
        <pc:sldMkLst>
          <pc:docMk/>
          <pc:sldMk cId="667901100" sldId="292"/>
        </pc:sldMkLst>
        <pc:spChg chg="mod">
          <ac:chgData name="tanaboon tongbuasirilai" userId="3a6fbbe2-a5cd-4f36-96f1-1e3cf3325333" providerId="ADAL" clId="{1725176A-E251-4BA7-9C43-6727E5830609}" dt="2024-06-03T10:37:54.272" v="817" actId="26606"/>
          <ac:spMkLst>
            <pc:docMk/>
            <pc:sldMk cId="667901100" sldId="292"/>
            <ac:spMk id="2" creationId="{7046FC0A-5C83-7658-2956-1EBDEBA8063B}"/>
          </ac:spMkLst>
        </pc:spChg>
        <pc:spChg chg="mod">
          <ac:chgData name="tanaboon tongbuasirilai" userId="3a6fbbe2-a5cd-4f36-96f1-1e3cf3325333" providerId="ADAL" clId="{1725176A-E251-4BA7-9C43-6727E5830609}" dt="2024-06-03T10:39:00.950" v="839" actId="27636"/>
          <ac:spMkLst>
            <pc:docMk/>
            <pc:sldMk cId="667901100" sldId="292"/>
            <ac:spMk id="3" creationId="{A85C844D-93F6-FF88-CABD-86786605594B}"/>
          </ac:spMkLst>
        </pc:spChg>
        <pc:picChg chg="add">
          <ac:chgData name="tanaboon tongbuasirilai" userId="3a6fbbe2-a5cd-4f36-96f1-1e3cf3325333" providerId="ADAL" clId="{1725176A-E251-4BA7-9C43-6727E5830609}" dt="2024-06-03T10:37:54.272" v="817" actId="26606"/>
          <ac:picMkLst>
            <pc:docMk/>
            <pc:sldMk cId="667901100" sldId="292"/>
            <ac:picMk id="5" creationId="{614C2BB0-A4D0-6B9A-20F3-8236706080E9}"/>
          </ac:picMkLst>
        </pc:picChg>
      </pc:sldChg>
      <pc:sldChg chg="addSp delSp modSp add mod setBg">
        <pc:chgData name="tanaboon tongbuasirilai" userId="3a6fbbe2-a5cd-4f36-96f1-1e3cf3325333" providerId="ADAL" clId="{1725176A-E251-4BA7-9C43-6727E5830609}" dt="2024-06-03T11:01:19.120" v="1014" actId="12"/>
        <pc:sldMkLst>
          <pc:docMk/>
          <pc:sldMk cId="45049907" sldId="293"/>
        </pc:sldMkLst>
        <pc:spChg chg="mod">
          <ac:chgData name="tanaboon tongbuasirilai" userId="3a6fbbe2-a5cd-4f36-96f1-1e3cf3325333" providerId="ADAL" clId="{1725176A-E251-4BA7-9C43-6727E5830609}" dt="2024-06-03T10:47:25.854" v="960" actId="26606"/>
          <ac:spMkLst>
            <pc:docMk/>
            <pc:sldMk cId="45049907" sldId="293"/>
            <ac:spMk id="2" creationId="{7046FC0A-5C83-7658-2956-1EBDEBA8063B}"/>
          </ac:spMkLst>
        </pc:spChg>
        <pc:spChg chg="mod">
          <ac:chgData name="tanaboon tongbuasirilai" userId="3a6fbbe2-a5cd-4f36-96f1-1e3cf3325333" providerId="ADAL" clId="{1725176A-E251-4BA7-9C43-6727E5830609}" dt="2024-06-03T11:01:19.120" v="1014" actId="12"/>
          <ac:spMkLst>
            <pc:docMk/>
            <pc:sldMk cId="45049907" sldId="293"/>
            <ac:spMk id="3" creationId="{A85C844D-93F6-FF88-CABD-86786605594B}"/>
          </ac:spMkLst>
        </pc:spChg>
        <pc:spChg chg="add del">
          <ac:chgData name="tanaboon tongbuasirilai" userId="3a6fbbe2-a5cd-4f36-96f1-1e3cf3325333" providerId="ADAL" clId="{1725176A-E251-4BA7-9C43-6727E5830609}" dt="2024-06-03T10:47:25.854" v="960" actId="26606"/>
          <ac:spMkLst>
            <pc:docMk/>
            <pc:sldMk cId="45049907" sldId="293"/>
            <ac:spMk id="10" creationId="{2DC18BC7-5FF5-42FD-8163-C0D34837F567}"/>
          </ac:spMkLst>
        </pc:spChg>
        <pc:picChg chg="add mod">
          <ac:chgData name="tanaboon tongbuasirilai" userId="3a6fbbe2-a5cd-4f36-96f1-1e3cf3325333" providerId="ADAL" clId="{1725176A-E251-4BA7-9C43-6727E5830609}" dt="2024-06-03T10:47:25.854" v="960" actId="26606"/>
          <ac:picMkLst>
            <pc:docMk/>
            <pc:sldMk cId="45049907" sldId="293"/>
            <ac:picMk id="5" creationId="{B4E68D69-2FC6-E6B1-24A4-034EE99C2E28}"/>
          </ac:picMkLst>
        </pc:picChg>
      </pc:sldChg>
      <pc:sldChg chg="addSp delSp modSp add mod setBg setClrOvrMap">
        <pc:chgData name="tanaboon tongbuasirilai" userId="3a6fbbe2-a5cd-4f36-96f1-1e3cf3325333" providerId="ADAL" clId="{1725176A-E251-4BA7-9C43-6727E5830609}" dt="2024-06-03T11:27:12.258" v="1090" actId="207"/>
        <pc:sldMkLst>
          <pc:docMk/>
          <pc:sldMk cId="1315999316" sldId="294"/>
        </pc:sldMkLst>
        <pc:spChg chg="mod">
          <ac:chgData name="tanaboon tongbuasirilai" userId="3a6fbbe2-a5cd-4f36-96f1-1e3cf3325333" providerId="ADAL" clId="{1725176A-E251-4BA7-9C43-6727E5830609}" dt="2024-06-03T11:26:53.495" v="1088" actId="13822"/>
          <ac:spMkLst>
            <pc:docMk/>
            <pc:sldMk cId="1315999316" sldId="294"/>
            <ac:spMk id="2" creationId="{7046FC0A-5C83-7658-2956-1EBDEBA8063B}"/>
          </ac:spMkLst>
        </pc:spChg>
        <pc:spChg chg="mod ord">
          <ac:chgData name="tanaboon tongbuasirilai" userId="3a6fbbe2-a5cd-4f36-96f1-1e3cf3325333" providerId="ADAL" clId="{1725176A-E251-4BA7-9C43-6727E5830609}" dt="2024-06-03T11:27:12.258" v="1090" actId="207"/>
          <ac:spMkLst>
            <pc:docMk/>
            <pc:sldMk cId="1315999316" sldId="294"/>
            <ac:spMk id="3" creationId="{A85C844D-93F6-FF88-CABD-86786605594B}"/>
          </ac:spMkLst>
        </pc:spChg>
        <pc:spChg chg="add del">
          <ac:chgData name="tanaboon tongbuasirilai" userId="3a6fbbe2-a5cd-4f36-96f1-1e3cf3325333" providerId="ADAL" clId="{1725176A-E251-4BA7-9C43-6727E5830609}" dt="2024-06-03T11:23:33.172" v="1049" actId="26606"/>
          <ac:spMkLst>
            <pc:docMk/>
            <pc:sldMk cId="1315999316" sldId="294"/>
            <ac:spMk id="18" creationId="{9AF5711D-F885-4D9C-A736-0CDADBD021A3}"/>
          </ac:spMkLst>
        </pc:spChg>
        <pc:spChg chg="add del">
          <ac:chgData name="tanaboon tongbuasirilai" userId="3a6fbbe2-a5cd-4f36-96f1-1e3cf3325333" providerId="ADAL" clId="{1725176A-E251-4BA7-9C43-6727E5830609}" dt="2024-06-03T11:23:33.172" v="1049" actId="26606"/>
          <ac:spMkLst>
            <pc:docMk/>
            <pc:sldMk cId="1315999316" sldId="294"/>
            <ac:spMk id="20" creationId="{7D1E115A-87CB-4627-9D20-1D9C4234F4B3}"/>
          </ac:spMkLst>
        </pc:spChg>
        <pc:spChg chg="add del">
          <ac:chgData name="tanaboon tongbuasirilai" userId="3a6fbbe2-a5cd-4f36-96f1-1e3cf3325333" providerId="ADAL" clId="{1725176A-E251-4BA7-9C43-6727E5830609}" dt="2024-06-03T11:23:33.172" v="1049" actId="26606"/>
          <ac:spMkLst>
            <pc:docMk/>
            <pc:sldMk cId="1315999316" sldId="294"/>
            <ac:spMk id="22" creationId="{14E457A0-E55E-4B4F-A727-BD61C631B732}"/>
          </ac:spMkLst>
        </pc:spChg>
        <pc:spChg chg="add del">
          <ac:chgData name="tanaboon tongbuasirilai" userId="3a6fbbe2-a5cd-4f36-96f1-1e3cf3325333" providerId="ADAL" clId="{1725176A-E251-4BA7-9C43-6727E5830609}" dt="2024-06-03T11:23:40.272" v="1051" actId="26606"/>
          <ac:spMkLst>
            <pc:docMk/>
            <pc:sldMk cId="1315999316" sldId="294"/>
            <ac:spMk id="24" creationId="{080249B4-6096-4231-9EDC-F592181A65EB}"/>
          </ac:spMkLst>
        </pc:spChg>
        <pc:spChg chg="add del">
          <ac:chgData name="tanaboon tongbuasirilai" userId="3a6fbbe2-a5cd-4f36-96f1-1e3cf3325333" providerId="ADAL" clId="{1725176A-E251-4BA7-9C43-6727E5830609}" dt="2024-06-03T11:23:40.272" v="1051" actId="26606"/>
          <ac:spMkLst>
            <pc:docMk/>
            <pc:sldMk cId="1315999316" sldId="294"/>
            <ac:spMk id="25" creationId="{0DD59737-281E-4BEC-B456-89E6E15A2F25}"/>
          </ac:spMkLst>
        </pc:spChg>
        <pc:spChg chg="add del">
          <ac:chgData name="tanaboon tongbuasirilai" userId="3a6fbbe2-a5cd-4f36-96f1-1e3cf3325333" providerId="ADAL" clId="{1725176A-E251-4BA7-9C43-6727E5830609}" dt="2024-06-03T11:23:40.272" v="1051" actId="26606"/>
          <ac:spMkLst>
            <pc:docMk/>
            <pc:sldMk cId="1315999316" sldId="294"/>
            <ac:spMk id="26" creationId="{F4CE6A70-D72A-4784-B28C-B6BC189747D4}"/>
          </ac:spMkLst>
        </pc:spChg>
        <pc:spChg chg="add del">
          <ac:chgData name="tanaboon tongbuasirilai" userId="3a6fbbe2-a5cd-4f36-96f1-1e3cf3325333" providerId="ADAL" clId="{1725176A-E251-4BA7-9C43-6727E5830609}" dt="2024-06-03T11:23:48.134" v="1053" actId="26606"/>
          <ac:spMkLst>
            <pc:docMk/>
            <pc:sldMk cId="1315999316" sldId="294"/>
            <ac:spMk id="28" creationId="{9AD8DEF9-FBA0-42F0-8E9C-17200031CFE9}"/>
          </ac:spMkLst>
        </pc:spChg>
        <pc:spChg chg="add del">
          <ac:chgData name="tanaboon tongbuasirilai" userId="3a6fbbe2-a5cd-4f36-96f1-1e3cf3325333" providerId="ADAL" clId="{1725176A-E251-4BA7-9C43-6727E5830609}" dt="2024-06-03T11:23:48.134" v="1053" actId="26606"/>
          <ac:spMkLst>
            <pc:docMk/>
            <pc:sldMk cId="1315999316" sldId="294"/>
            <ac:spMk id="29" creationId="{4EFDA57A-AFFB-4BD9-A793-5064CE948BB2}"/>
          </ac:spMkLst>
        </pc:spChg>
        <pc:spChg chg="add del">
          <ac:chgData name="tanaboon tongbuasirilai" userId="3a6fbbe2-a5cd-4f36-96f1-1e3cf3325333" providerId="ADAL" clId="{1725176A-E251-4BA7-9C43-6727E5830609}" dt="2024-06-03T11:23:48.134" v="1053" actId="26606"/>
          <ac:spMkLst>
            <pc:docMk/>
            <pc:sldMk cId="1315999316" sldId="294"/>
            <ac:spMk id="30" creationId="{389DF61A-0CE4-406A-8326-3BB4A7156EC4}"/>
          </ac:spMkLst>
        </pc:spChg>
        <pc:spChg chg="add del">
          <ac:chgData name="tanaboon tongbuasirilai" userId="3a6fbbe2-a5cd-4f36-96f1-1e3cf3325333" providerId="ADAL" clId="{1725176A-E251-4BA7-9C43-6727E5830609}" dt="2024-06-03T11:23:49.465" v="1055" actId="26606"/>
          <ac:spMkLst>
            <pc:docMk/>
            <pc:sldMk cId="1315999316" sldId="294"/>
            <ac:spMk id="32" creationId="{01A18740-D877-43FE-A58B-AFD06EE1144F}"/>
          </ac:spMkLst>
        </pc:spChg>
        <pc:spChg chg="add">
          <ac:chgData name="tanaboon tongbuasirilai" userId="3a6fbbe2-a5cd-4f36-96f1-1e3cf3325333" providerId="ADAL" clId="{1725176A-E251-4BA7-9C43-6727E5830609}" dt="2024-06-03T11:23:49.486" v="1056" actId="26606"/>
          <ac:spMkLst>
            <pc:docMk/>
            <pc:sldMk cId="1315999316" sldId="294"/>
            <ac:spMk id="34" creationId="{8A14445B-3D71-4C12-BAA8-77319131C08B}"/>
          </ac:spMkLst>
        </pc:spChg>
        <pc:spChg chg="add">
          <ac:chgData name="tanaboon tongbuasirilai" userId="3a6fbbe2-a5cd-4f36-96f1-1e3cf3325333" providerId="ADAL" clId="{1725176A-E251-4BA7-9C43-6727E5830609}" dt="2024-06-03T11:23:49.486" v="1056" actId="26606"/>
          <ac:spMkLst>
            <pc:docMk/>
            <pc:sldMk cId="1315999316" sldId="294"/>
            <ac:spMk id="35" creationId="{0E95ADF8-F77A-4708-A04F-56DF10AC3932}"/>
          </ac:spMkLst>
        </pc:spChg>
        <pc:spChg chg="add">
          <ac:chgData name="tanaboon tongbuasirilai" userId="3a6fbbe2-a5cd-4f36-96f1-1e3cf3325333" providerId="ADAL" clId="{1725176A-E251-4BA7-9C43-6727E5830609}" dt="2024-06-03T11:23:49.486" v="1056" actId="26606"/>
          <ac:spMkLst>
            <pc:docMk/>
            <pc:sldMk cId="1315999316" sldId="294"/>
            <ac:spMk id="36" creationId="{3AE21DC6-B965-44C3-96A9-32932404A459}"/>
          </ac:spMkLst>
        </pc:spChg>
        <pc:picChg chg="add del">
          <ac:chgData name="tanaboon tongbuasirilai" userId="3a6fbbe2-a5cd-4f36-96f1-1e3cf3325333" providerId="ADAL" clId="{1725176A-E251-4BA7-9C43-6727E5830609}" dt="2024-06-03T11:22:56.475" v="1037" actId="26606"/>
          <ac:picMkLst>
            <pc:docMk/>
            <pc:sldMk cId="1315999316" sldId="294"/>
            <ac:picMk id="5" creationId="{3181A3B6-98C9-926B-F3C2-817BD4879E9A}"/>
          </ac:picMkLst>
        </pc:picChg>
        <pc:picChg chg="add del">
          <ac:chgData name="tanaboon tongbuasirilai" userId="3a6fbbe2-a5cd-4f36-96f1-1e3cf3325333" providerId="ADAL" clId="{1725176A-E251-4BA7-9C43-6727E5830609}" dt="2024-06-03T11:23:01.441" v="1039" actId="26606"/>
          <ac:picMkLst>
            <pc:docMk/>
            <pc:sldMk cId="1315999316" sldId="294"/>
            <ac:picMk id="7" creationId="{8C324C5F-9C4E-4D94-5077-24A4E9C2D431}"/>
          </ac:picMkLst>
        </pc:picChg>
        <pc:picChg chg="add del">
          <ac:chgData name="tanaboon tongbuasirilai" userId="3a6fbbe2-a5cd-4f36-96f1-1e3cf3325333" providerId="ADAL" clId="{1725176A-E251-4BA7-9C43-6727E5830609}" dt="2024-06-03T11:23:02.435" v="1041" actId="26606"/>
          <ac:picMkLst>
            <pc:docMk/>
            <pc:sldMk cId="1315999316" sldId="294"/>
            <ac:picMk id="9" creationId="{3181A3B6-98C9-926B-F3C2-817BD4879E9A}"/>
          </ac:picMkLst>
        </pc:picChg>
        <pc:picChg chg="add del">
          <ac:chgData name="tanaboon tongbuasirilai" userId="3a6fbbe2-a5cd-4f36-96f1-1e3cf3325333" providerId="ADAL" clId="{1725176A-E251-4BA7-9C43-6727E5830609}" dt="2024-06-03T11:23:03.574" v="1043" actId="26606"/>
          <ac:picMkLst>
            <pc:docMk/>
            <pc:sldMk cId="1315999316" sldId="294"/>
            <ac:picMk id="11" creationId="{88344063-09F9-09A3-FA98-DA9659E1E351}"/>
          </ac:picMkLst>
        </pc:picChg>
        <pc:picChg chg="add mod ord">
          <ac:chgData name="tanaboon tongbuasirilai" userId="3a6fbbe2-a5cd-4f36-96f1-1e3cf3325333" providerId="ADAL" clId="{1725176A-E251-4BA7-9C43-6727E5830609}" dt="2024-06-03T11:23:49.486" v="1056" actId="26606"/>
          <ac:picMkLst>
            <pc:docMk/>
            <pc:sldMk cId="1315999316" sldId="294"/>
            <ac:picMk id="13" creationId="{8C324C5F-9C4E-4D94-5077-24A4E9C2D431}"/>
          </ac:picMkLst>
        </pc:picChg>
      </pc:sldChg>
      <pc:sldChg chg="addSp delSp modSp new mod setBg">
        <pc:chgData name="tanaboon tongbuasirilai" userId="3a6fbbe2-a5cd-4f36-96f1-1e3cf3325333" providerId="ADAL" clId="{1725176A-E251-4BA7-9C43-6727E5830609}" dt="2024-06-03T12:48:00.040" v="1319" actId="20577"/>
        <pc:sldMkLst>
          <pc:docMk/>
          <pc:sldMk cId="3255139835" sldId="295"/>
        </pc:sldMkLst>
        <pc:spChg chg="mod">
          <ac:chgData name="tanaboon tongbuasirilai" userId="3a6fbbe2-a5cd-4f36-96f1-1e3cf3325333" providerId="ADAL" clId="{1725176A-E251-4BA7-9C43-6727E5830609}" dt="2024-06-03T12:48:00.040" v="1319" actId="20577"/>
          <ac:spMkLst>
            <pc:docMk/>
            <pc:sldMk cId="3255139835" sldId="295"/>
            <ac:spMk id="2" creationId="{F66FAA80-151F-4341-D4C6-B9F57BDDF05D}"/>
          </ac:spMkLst>
        </pc:spChg>
        <pc:spChg chg="del">
          <ac:chgData name="tanaboon tongbuasirilai" userId="3a6fbbe2-a5cd-4f36-96f1-1e3cf3325333" providerId="ADAL" clId="{1725176A-E251-4BA7-9C43-6727E5830609}" dt="2024-06-03T12:21:53.477" v="1092" actId="478"/>
          <ac:spMkLst>
            <pc:docMk/>
            <pc:sldMk cId="3255139835" sldId="295"/>
            <ac:spMk id="3" creationId="{9E5A4B68-8103-ABD2-6BAA-7A0244209D69}"/>
          </ac:spMkLst>
        </pc:spChg>
        <pc:spChg chg="add del">
          <ac:chgData name="tanaboon tongbuasirilai" userId="3a6fbbe2-a5cd-4f36-96f1-1e3cf3325333" providerId="ADAL" clId="{1725176A-E251-4BA7-9C43-6727E5830609}" dt="2024-06-03T12:22:31.766" v="1096" actId="22"/>
          <ac:spMkLst>
            <pc:docMk/>
            <pc:sldMk cId="3255139835" sldId="295"/>
            <ac:spMk id="5" creationId="{0CD83D3D-07A6-B4F1-2F75-5EDE1DE4F3F5}"/>
          </ac:spMkLst>
        </pc:spChg>
        <pc:spChg chg="add mod">
          <ac:chgData name="tanaboon tongbuasirilai" userId="3a6fbbe2-a5cd-4f36-96f1-1e3cf3325333" providerId="ADAL" clId="{1725176A-E251-4BA7-9C43-6727E5830609}" dt="2024-06-03T12:22:47.732" v="1106" actId="1076"/>
          <ac:spMkLst>
            <pc:docMk/>
            <pc:sldMk cId="3255139835" sldId="295"/>
            <ac:spMk id="7" creationId="{BD29E3CA-26AB-6F9F-CDBF-5BE181B5F7EB}"/>
          </ac:spMkLst>
        </pc:spChg>
        <pc:picChg chg="add mod">
          <ac:chgData name="tanaboon tongbuasirilai" userId="3a6fbbe2-a5cd-4f36-96f1-1e3cf3325333" providerId="ADAL" clId="{1725176A-E251-4BA7-9C43-6727E5830609}" dt="2024-06-03T12:22:00.171" v="1094" actId="26606"/>
          <ac:picMkLst>
            <pc:docMk/>
            <pc:sldMk cId="3255139835" sldId="295"/>
            <ac:picMk id="6146" creationId="{60BC280D-5287-47F4-A560-F6F48E944AED}"/>
          </ac:picMkLst>
        </pc:picChg>
      </pc:sldChg>
      <pc:sldChg chg="addSp delSp modSp new mod setBg">
        <pc:chgData name="tanaboon tongbuasirilai" userId="3a6fbbe2-a5cd-4f36-96f1-1e3cf3325333" providerId="ADAL" clId="{1725176A-E251-4BA7-9C43-6727E5830609}" dt="2024-06-03T12:49:20.857" v="1350" actId="20577"/>
        <pc:sldMkLst>
          <pc:docMk/>
          <pc:sldMk cId="758010061" sldId="296"/>
        </pc:sldMkLst>
        <pc:spChg chg="mod ord">
          <ac:chgData name="tanaboon tongbuasirilai" userId="3a6fbbe2-a5cd-4f36-96f1-1e3cf3325333" providerId="ADAL" clId="{1725176A-E251-4BA7-9C43-6727E5830609}" dt="2024-06-03T12:49:20.857" v="1350" actId="20577"/>
          <ac:spMkLst>
            <pc:docMk/>
            <pc:sldMk cId="758010061" sldId="296"/>
            <ac:spMk id="2" creationId="{3895BD66-4F41-E4D4-E154-02A62D1EBEA6}"/>
          </ac:spMkLst>
        </pc:spChg>
        <pc:spChg chg="del">
          <ac:chgData name="tanaboon tongbuasirilai" userId="3a6fbbe2-a5cd-4f36-96f1-1e3cf3325333" providerId="ADAL" clId="{1725176A-E251-4BA7-9C43-6727E5830609}" dt="2024-06-03T12:23:45.596" v="1108" actId="478"/>
          <ac:spMkLst>
            <pc:docMk/>
            <pc:sldMk cId="758010061" sldId="296"/>
            <ac:spMk id="3" creationId="{71AA12D2-1FF4-4A49-2C43-B719EC9F2B07}"/>
          </ac:spMkLst>
        </pc:spChg>
        <pc:spChg chg="add del">
          <ac:chgData name="tanaboon tongbuasirilai" userId="3a6fbbe2-a5cd-4f36-96f1-1e3cf3325333" providerId="ADAL" clId="{1725176A-E251-4BA7-9C43-6727E5830609}" dt="2024-06-03T12:24:17.695" v="1123" actId="26606"/>
          <ac:spMkLst>
            <pc:docMk/>
            <pc:sldMk cId="758010061" sldId="296"/>
            <ac:spMk id="8196" creationId="{1E14715B-2E40-4760-AE23-026845A30A49}"/>
          </ac:spMkLst>
        </pc:spChg>
        <pc:spChg chg="add del">
          <ac:chgData name="tanaboon tongbuasirilai" userId="3a6fbbe2-a5cd-4f36-96f1-1e3cf3325333" providerId="ADAL" clId="{1725176A-E251-4BA7-9C43-6727E5830609}" dt="2024-06-03T12:24:17.695" v="1123" actId="26606"/>
          <ac:spMkLst>
            <pc:docMk/>
            <pc:sldMk cId="758010061" sldId="296"/>
            <ac:spMk id="8197" creationId="{45D08429-4C7A-4C37-848C-C1613E31D53A}"/>
          </ac:spMkLst>
        </pc:spChg>
        <pc:spChg chg="add del">
          <ac:chgData name="tanaboon tongbuasirilai" userId="3a6fbbe2-a5cd-4f36-96f1-1e3cf3325333" providerId="ADAL" clId="{1725176A-E251-4BA7-9C43-6727E5830609}" dt="2024-06-03T12:24:17.695" v="1123" actId="26606"/>
          <ac:spMkLst>
            <pc:docMk/>
            <pc:sldMk cId="758010061" sldId="296"/>
            <ac:spMk id="8198" creationId="{DD8F4B2B-96EA-4C0F-84D3-5728F7CF0B0B}"/>
          </ac:spMkLst>
        </pc:spChg>
        <pc:spChg chg="add del">
          <ac:chgData name="tanaboon tongbuasirilai" userId="3a6fbbe2-a5cd-4f36-96f1-1e3cf3325333" providerId="ADAL" clId="{1725176A-E251-4BA7-9C43-6727E5830609}" dt="2024-06-03T12:23:54.746" v="1111" actId="26606"/>
          <ac:spMkLst>
            <pc:docMk/>
            <pc:sldMk cId="758010061" sldId="296"/>
            <ac:spMk id="8199" creationId="{CA755906-3A1B-434D-9E68-9EFCEBBC2F74}"/>
          </ac:spMkLst>
        </pc:spChg>
        <pc:spChg chg="add">
          <ac:chgData name="tanaboon tongbuasirilai" userId="3a6fbbe2-a5cd-4f36-96f1-1e3cf3325333" providerId="ADAL" clId="{1725176A-E251-4BA7-9C43-6727E5830609}" dt="2024-06-03T12:24:17.699" v="1124" actId="26606"/>
          <ac:spMkLst>
            <pc:docMk/>
            <pc:sldMk cId="758010061" sldId="296"/>
            <ac:spMk id="8200" creationId="{B8AFBB67-2575-4F5A-96CF-CD2EB02A1EF0}"/>
          </ac:spMkLst>
        </pc:spChg>
        <pc:spChg chg="add del">
          <ac:chgData name="tanaboon tongbuasirilai" userId="3a6fbbe2-a5cd-4f36-96f1-1e3cf3325333" providerId="ADAL" clId="{1725176A-E251-4BA7-9C43-6727E5830609}" dt="2024-06-03T12:23:54.746" v="1111" actId="26606"/>
          <ac:spMkLst>
            <pc:docMk/>
            <pc:sldMk cId="758010061" sldId="296"/>
            <ac:spMk id="8201" creationId="{055A0380-F687-418F-A09C-C21C2973376E}"/>
          </ac:spMkLst>
        </pc:spChg>
        <pc:spChg chg="add del">
          <ac:chgData name="tanaboon tongbuasirilai" userId="3a6fbbe2-a5cd-4f36-96f1-1e3cf3325333" providerId="ADAL" clId="{1725176A-E251-4BA7-9C43-6727E5830609}" dt="2024-06-03T12:23:55.750" v="1113" actId="26606"/>
          <ac:spMkLst>
            <pc:docMk/>
            <pc:sldMk cId="758010061" sldId="296"/>
            <ac:spMk id="8203" creationId="{5FA21C72-692C-49FD-9EB4-DDDDDEBD4BD6}"/>
          </ac:spMkLst>
        </pc:spChg>
        <pc:spChg chg="add del">
          <ac:chgData name="tanaboon tongbuasirilai" userId="3a6fbbe2-a5cd-4f36-96f1-1e3cf3325333" providerId="ADAL" clId="{1725176A-E251-4BA7-9C43-6727E5830609}" dt="2024-06-03T12:23:55.750" v="1113" actId="26606"/>
          <ac:spMkLst>
            <pc:docMk/>
            <pc:sldMk cId="758010061" sldId="296"/>
            <ac:spMk id="8204" creationId="{FBAF941A-6830-47A3-B63C-7C7B66AEA73B}"/>
          </ac:spMkLst>
        </pc:spChg>
        <pc:spChg chg="add del">
          <ac:chgData name="tanaboon tongbuasirilai" userId="3a6fbbe2-a5cd-4f36-96f1-1e3cf3325333" providerId="ADAL" clId="{1725176A-E251-4BA7-9C43-6727E5830609}" dt="2024-06-03T12:23:57.460" v="1115" actId="26606"/>
          <ac:spMkLst>
            <pc:docMk/>
            <pc:sldMk cId="758010061" sldId="296"/>
            <ac:spMk id="8206" creationId="{CA755906-3A1B-434D-9E68-9EFCEBBC2F74}"/>
          </ac:spMkLst>
        </pc:spChg>
        <pc:spChg chg="add del">
          <ac:chgData name="tanaboon tongbuasirilai" userId="3a6fbbe2-a5cd-4f36-96f1-1e3cf3325333" providerId="ADAL" clId="{1725176A-E251-4BA7-9C43-6727E5830609}" dt="2024-06-03T12:23:57.460" v="1115" actId="26606"/>
          <ac:spMkLst>
            <pc:docMk/>
            <pc:sldMk cId="758010061" sldId="296"/>
            <ac:spMk id="8207" creationId="{055A0380-F687-418F-A09C-C21C2973376E}"/>
          </ac:spMkLst>
        </pc:spChg>
        <pc:spChg chg="add del">
          <ac:chgData name="tanaboon tongbuasirilai" userId="3a6fbbe2-a5cd-4f36-96f1-1e3cf3325333" providerId="ADAL" clId="{1725176A-E251-4BA7-9C43-6727E5830609}" dt="2024-06-03T12:24:06.671" v="1117" actId="26606"/>
          <ac:spMkLst>
            <pc:docMk/>
            <pc:sldMk cId="758010061" sldId="296"/>
            <ac:spMk id="8209" creationId="{5FA21C72-692C-49FD-9EB4-DDDDDEBD4BD6}"/>
          </ac:spMkLst>
        </pc:spChg>
        <pc:spChg chg="add del">
          <ac:chgData name="tanaboon tongbuasirilai" userId="3a6fbbe2-a5cd-4f36-96f1-1e3cf3325333" providerId="ADAL" clId="{1725176A-E251-4BA7-9C43-6727E5830609}" dt="2024-06-03T12:24:06.671" v="1117" actId="26606"/>
          <ac:spMkLst>
            <pc:docMk/>
            <pc:sldMk cId="758010061" sldId="296"/>
            <ac:spMk id="8210" creationId="{FBAF941A-6830-47A3-B63C-7C7B66AEA73B}"/>
          </ac:spMkLst>
        </pc:spChg>
        <pc:spChg chg="add del">
          <ac:chgData name="tanaboon tongbuasirilai" userId="3a6fbbe2-a5cd-4f36-96f1-1e3cf3325333" providerId="ADAL" clId="{1725176A-E251-4BA7-9C43-6727E5830609}" dt="2024-06-03T12:24:14.108" v="1119" actId="26606"/>
          <ac:spMkLst>
            <pc:docMk/>
            <pc:sldMk cId="758010061" sldId="296"/>
            <ac:spMk id="8212" creationId="{1E14715B-2E40-4760-AE23-026845A30A49}"/>
          </ac:spMkLst>
        </pc:spChg>
        <pc:spChg chg="add del">
          <ac:chgData name="tanaboon tongbuasirilai" userId="3a6fbbe2-a5cd-4f36-96f1-1e3cf3325333" providerId="ADAL" clId="{1725176A-E251-4BA7-9C43-6727E5830609}" dt="2024-06-03T12:24:14.108" v="1119" actId="26606"/>
          <ac:spMkLst>
            <pc:docMk/>
            <pc:sldMk cId="758010061" sldId="296"/>
            <ac:spMk id="8213" creationId="{45D08429-4C7A-4C37-848C-C1613E31D53A}"/>
          </ac:spMkLst>
        </pc:spChg>
        <pc:spChg chg="add del">
          <ac:chgData name="tanaboon tongbuasirilai" userId="3a6fbbe2-a5cd-4f36-96f1-1e3cf3325333" providerId="ADAL" clId="{1725176A-E251-4BA7-9C43-6727E5830609}" dt="2024-06-03T12:24:14.108" v="1119" actId="26606"/>
          <ac:spMkLst>
            <pc:docMk/>
            <pc:sldMk cId="758010061" sldId="296"/>
            <ac:spMk id="8214" creationId="{DD8F4B2B-96EA-4C0F-84D3-5728F7CF0B0B}"/>
          </ac:spMkLst>
        </pc:spChg>
        <pc:picChg chg="add mod">
          <ac:chgData name="tanaboon tongbuasirilai" userId="3a6fbbe2-a5cd-4f36-96f1-1e3cf3325333" providerId="ADAL" clId="{1725176A-E251-4BA7-9C43-6727E5830609}" dt="2024-06-03T12:24:17.699" v="1124" actId="26606"/>
          <ac:picMkLst>
            <pc:docMk/>
            <pc:sldMk cId="758010061" sldId="296"/>
            <ac:picMk id="8194" creationId="{7E7A8D07-D2C8-9EDD-B8C2-FA34F33EB9BE}"/>
          </ac:picMkLst>
        </pc:picChg>
      </pc:sldChg>
      <pc:sldChg chg="addSp delSp modSp new mod setBg">
        <pc:chgData name="tanaboon tongbuasirilai" userId="3a6fbbe2-a5cd-4f36-96f1-1e3cf3325333" providerId="ADAL" clId="{1725176A-E251-4BA7-9C43-6727E5830609}" dt="2024-06-03T12:31:04.127" v="1148" actId="20577"/>
        <pc:sldMkLst>
          <pc:docMk/>
          <pc:sldMk cId="2473429138" sldId="297"/>
        </pc:sldMkLst>
        <pc:spChg chg="mod">
          <ac:chgData name="tanaboon tongbuasirilai" userId="3a6fbbe2-a5cd-4f36-96f1-1e3cf3325333" providerId="ADAL" clId="{1725176A-E251-4BA7-9C43-6727E5830609}" dt="2024-06-03T12:31:04.127" v="1148" actId="20577"/>
          <ac:spMkLst>
            <pc:docMk/>
            <pc:sldMk cId="2473429138" sldId="297"/>
            <ac:spMk id="2" creationId="{331EBA80-3294-B713-7EFD-5A6CB20B09BB}"/>
          </ac:spMkLst>
        </pc:spChg>
        <pc:spChg chg="del">
          <ac:chgData name="tanaboon tongbuasirilai" userId="3a6fbbe2-a5cd-4f36-96f1-1e3cf3325333" providerId="ADAL" clId="{1725176A-E251-4BA7-9C43-6727E5830609}" dt="2024-06-03T12:30:34.022" v="1126" actId="478"/>
          <ac:spMkLst>
            <pc:docMk/>
            <pc:sldMk cId="2473429138" sldId="297"/>
            <ac:spMk id="3" creationId="{1B23F460-F071-C99B-AF88-B5A105B6ABCD}"/>
          </ac:spMkLst>
        </pc:spChg>
        <pc:spChg chg="add">
          <ac:chgData name="tanaboon tongbuasirilai" userId="3a6fbbe2-a5cd-4f36-96f1-1e3cf3325333" providerId="ADAL" clId="{1725176A-E251-4BA7-9C43-6727E5830609}" dt="2024-06-03T12:30:36.694" v="1128" actId="26606"/>
          <ac:spMkLst>
            <pc:docMk/>
            <pc:sldMk cId="2473429138" sldId="297"/>
            <ac:spMk id="9223" creationId="{6EDED847-34F1-4353-AA83-1525E9E40671}"/>
          </ac:spMkLst>
        </pc:spChg>
        <pc:picChg chg="add mod">
          <ac:chgData name="tanaboon tongbuasirilai" userId="3a6fbbe2-a5cd-4f36-96f1-1e3cf3325333" providerId="ADAL" clId="{1725176A-E251-4BA7-9C43-6727E5830609}" dt="2024-06-03T12:30:36.694" v="1128" actId="26606"/>
          <ac:picMkLst>
            <pc:docMk/>
            <pc:sldMk cId="2473429138" sldId="297"/>
            <ac:picMk id="9218" creationId="{BE1A862A-3834-2D0B-0F2F-E1F98870BCA0}"/>
          </ac:picMkLst>
        </pc:picChg>
      </pc:sldChg>
      <pc:sldChg chg="addSp delSp modSp new mod setBg">
        <pc:chgData name="tanaboon tongbuasirilai" userId="3a6fbbe2-a5cd-4f36-96f1-1e3cf3325333" providerId="ADAL" clId="{1725176A-E251-4BA7-9C43-6727E5830609}" dt="2024-06-03T12:47:42.166" v="1310" actId="20577"/>
        <pc:sldMkLst>
          <pc:docMk/>
          <pc:sldMk cId="1655575931" sldId="298"/>
        </pc:sldMkLst>
        <pc:spChg chg="mod">
          <ac:chgData name="tanaboon tongbuasirilai" userId="3a6fbbe2-a5cd-4f36-96f1-1e3cf3325333" providerId="ADAL" clId="{1725176A-E251-4BA7-9C43-6727E5830609}" dt="2024-06-03T12:47:42.166" v="1310" actId="20577"/>
          <ac:spMkLst>
            <pc:docMk/>
            <pc:sldMk cId="1655575931" sldId="298"/>
            <ac:spMk id="2" creationId="{49FEAE19-1231-F65E-F8D3-947B0FE9961D}"/>
          </ac:spMkLst>
        </pc:spChg>
        <pc:spChg chg="del">
          <ac:chgData name="tanaboon tongbuasirilai" userId="3a6fbbe2-a5cd-4f36-96f1-1e3cf3325333" providerId="ADAL" clId="{1725176A-E251-4BA7-9C43-6727E5830609}" dt="2024-06-03T12:38:02.124" v="1156" actId="478"/>
          <ac:spMkLst>
            <pc:docMk/>
            <pc:sldMk cId="1655575931" sldId="298"/>
            <ac:spMk id="3" creationId="{3B16B09B-ABC0-5811-C794-D74BA62797B8}"/>
          </ac:spMkLst>
        </pc:spChg>
        <pc:spChg chg="add">
          <ac:chgData name="tanaboon tongbuasirilai" userId="3a6fbbe2-a5cd-4f36-96f1-1e3cf3325333" providerId="ADAL" clId="{1725176A-E251-4BA7-9C43-6727E5830609}" dt="2024-06-03T12:47:32.047" v="1298" actId="26606"/>
          <ac:spMkLst>
            <pc:docMk/>
            <pc:sldMk cId="1655575931" sldId="298"/>
            <ac:spMk id="10" creationId="{1E14715B-2E40-4760-AE23-026845A30A49}"/>
          </ac:spMkLst>
        </pc:spChg>
        <pc:spChg chg="add">
          <ac:chgData name="tanaboon tongbuasirilai" userId="3a6fbbe2-a5cd-4f36-96f1-1e3cf3325333" providerId="ADAL" clId="{1725176A-E251-4BA7-9C43-6727E5830609}" dt="2024-06-03T12:47:32.047" v="1298" actId="26606"/>
          <ac:spMkLst>
            <pc:docMk/>
            <pc:sldMk cId="1655575931" sldId="298"/>
            <ac:spMk id="12" creationId="{45D08429-4C7A-4C37-848C-C1613E31D53A}"/>
          </ac:spMkLst>
        </pc:spChg>
        <pc:spChg chg="add">
          <ac:chgData name="tanaboon tongbuasirilai" userId="3a6fbbe2-a5cd-4f36-96f1-1e3cf3325333" providerId="ADAL" clId="{1725176A-E251-4BA7-9C43-6727E5830609}" dt="2024-06-03T12:47:32.047" v="1298" actId="26606"/>
          <ac:spMkLst>
            <pc:docMk/>
            <pc:sldMk cId="1655575931" sldId="298"/>
            <ac:spMk id="14" creationId="{DD8F4B2B-96EA-4C0F-84D3-5728F7CF0B0B}"/>
          </ac:spMkLst>
        </pc:spChg>
        <pc:picChg chg="add mod">
          <ac:chgData name="tanaboon tongbuasirilai" userId="3a6fbbe2-a5cd-4f36-96f1-1e3cf3325333" providerId="ADAL" clId="{1725176A-E251-4BA7-9C43-6727E5830609}" dt="2024-06-03T12:47:32.047" v="1298" actId="26606"/>
          <ac:picMkLst>
            <pc:docMk/>
            <pc:sldMk cId="1655575931" sldId="298"/>
            <ac:picMk id="5" creationId="{89C62DC8-81F3-3CC5-A087-6925F9FCB8BB}"/>
          </ac:picMkLst>
        </pc:picChg>
      </pc:sldChg>
      <pc:sldChg chg="addSp delSp modSp new mod setBg">
        <pc:chgData name="tanaboon tongbuasirilai" userId="3a6fbbe2-a5cd-4f36-96f1-1e3cf3325333" providerId="ADAL" clId="{1725176A-E251-4BA7-9C43-6727E5830609}" dt="2024-06-03T12:46:29.648" v="1289" actId="207"/>
        <pc:sldMkLst>
          <pc:docMk/>
          <pc:sldMk cId="3869212432" sldId="299"/>
        </pc:sldMkLst>
        <pc:spChg chg="mod">
          <ac:chgData name="tanaboon tongbuasirilai" userId="3a6fbbe2-a5cd-4f36-96f1-1e3cf3325333" providerId="ADAL" clId="{1725176A-E251-4BA7-9C43-6727E5830609}" dt="2024-06-03T12:43:03.568" v="1221" actId="26606"/>
          <ac:spMkLst>
            <pc:docMk/>
            <pc:sldMk cId="3869212432" sldId="299"/>
            <ac:spMk id="2" creationId="{02EC2C36-09F9-42E2-1402-B72DAD75883C}"/>
          </ac:spMkLst>
        </pc:spChg>
        <pc:spChg chg="del mod">
          <ac:chgData name="tanaboon tongbuasirilai" userId="3a6fbbe2-a5cd-4f36-96f1-1e3cf3325333" providerId="ADAL" clId="{1725176A-E251-4BA7-9C43-6727E5830609}" dt="2024-06-03T12:41:02.032" v="1196" actId="26606"/>
          <ac:spMkLst>
            <pc:docMk/>
            <pc:sldMk cId="3869212432" sldId="299"/>
            <ac:spMk id="3" creationId="{7344557E-98CD-0348-7BE8-6ECE17F398FE}"/>
          </ac:spMkLst>
        </pc:spChg>
        <pc:spChg chg="add">
          <ac:chgData name="tanaboon tongbuasirilai" userId="3a6fbbe2-a5cd-4f36-96f1-1e3cf3325333" providerId="ADAL" clId="{1725176A-E251-4BA7-9C43-6727E5830609}" dt="2024-06-03T12:43:03.568" v="1221" actId="26606"/>
          <ac:spMkLst>
            <pc:docMk/>
            <pc:sldMk cId="3869212432" sldId="299"/>
            <ac:spMk id="10" creationId="{93018EC3-9B63-4B5E-9338-4BBA966AEE75}"/>
          </ac:spMkLst>
        </pc:spChg>
        <pc:spChg chg="add">
          <ac:chgData name="tanaboon tongbuasirilai" userId="3a6fbbe2-a5cd-4f36-96f1-1e3cf3325333" providerId="ADAL" clId="{1725176A-E251-4BA7-9C43-6727E5830609}" dt="2024-06-03T12:43:03.568" v="1221" actId="26606"/>
          <ac:spMkLst>
            <pc:docMk/>
            <pc:sldMk cId="3869212432" sldId="299"/>
            <ac:spMk id="12" creationId="{D6D0A5DB-7364-4D8D-A843-EFD9D369046B}"/>
          </ac:spMkLst>
        </pc:spChg>
        <pc:graphicFrameChg chg="add mod modGraphic">
          <ac:chgData name="tanaboon tongbuasirilai" userId="3a6fbbe2-a5cd-4f36-96f1-1e3cf3325333" providerId="ADAL" clId="{1725176A-E251-4BA7-9C43-6727E5830609}" dt="2024-06-03T12:46:29.648" v="1289" actId="207"/>
          <ac:graphicFrameMkLst>
            <pc:docMk/>
            <pc:sldMk cId="3869212432" sldId="299"/>
            <ac:graphicFrameMk id="5" creationId="{833A4269-DCA2-7B4D-B3A4-E7DE08A5B24E}"/>
          </ac:graphicFrameMkLst>
        </pc:graphicFrameChg>
      </pc:sldChg>
      <pc:sldChg chg="addSp delSp modSp new mod setBg">
        <pc:chgData name="tanaboon tongbuasirilai" userId="3a6fbbe2-a5cd-4f36-96f1-1e3cf3325333" providerId="ADAL" clId="{1725176A-E251-4BA7-9C43-6727E5830609}" dt="2024-06-04T07:13:06.162" v="1398" actId="1076"/>
        <pc:sldMkLst>
          <pc:docMk/>
          <pc:sldMk cId="2121230393" sldId="300"/>
        </pc:sldMkLst>
        <pc:spChg chg="mod">
          <ac:chgData name="tanaboon tongbuasirilai" userId="3a6fbbe2-a5cd-4f36-96f1-1e3cf3325333" providerId="ADAL" clId="{1725176A-E251-4BA7-9C43-6727E5830609}" dt="2024-06-04T07:12:47.635" v="1386"/>
          <ac:spMkLst>
            <pc:docMk/>
            <pc:sldMk cId="2121230393" sldId="300"/>
            <ac:spMk id="2" creationId="{9E5DD1FA-3F08-DFF5-D89A-0563F8176D32}"/>
          </ac:spMkLst>
        </pc:spChg>
        <pc:spChg chg="del">
          <ac:chgData name="tanaboon tongbuasirilai" userId="3a6fbbe2-a5cd-4f36-96f1-1e3cf3325333" providerId="ADAL" clId="{1725176A-E251-4BA7-9C43-6727E5830609}" dt="2024-06-04T07:11:17.556" v="1369" actId="478"/>
          <ac:spMkLst>
            <pc:docMk/>
            <pc:sldMk cId="2121230393" sldId="300"/>
            <ac:spMk id="3" creationId="{87B6A83D-194B-64A0-437B-21E52549FE8D}"/>
          </ac:spMkLst>
        </pc:spChg>
        <pc:spChg chg="add del">
          <ac:chgData name="tanaboon tongbuasirilai" userId="3a6fbbe2-a5cd-4f36-96f1-1e3cf3325333" providerId="ADAL" clId="{1725176A-E251-4BA7-9C43-6727E5830609}" dt="2024-06-04T07:12:51.719" v="1388" actId="22"/>
          <ac:spMkLst>
            <pc:docMk/>
            <pc:sldMk cId="2121230393" sldId="300"/>
            <ac:spMk id="7" creationId="{9F476BB4-1518-B13A-F30C-4FFE0B80D9F9}"/>
          </ac:spMkLst>
        </pc:spChg>
        <pc:spChg chg="add mod">
          <ac:chgData name="tanaboon tongbuasirilai" userId="3a6fbbe2-a5cd-4f36-96f1-1e3cf3325333" providerId="ADAL" clId="{1725176A-E251-4BA7-9C43-6727E5830609}" dt="2024-06-04T07:13:06.162" v="1398" actId="1076"/>
          <ac:spMkLst>
            <pc:docMk/>
            <pc:sldMk cId="2121230393" sldId="300"/>
            <ac:spMk id="9" creationId="{4AD72D64-1C01-0515-594B-0EB8BC0C7D09}"/>
          </ac:spMkLst>
        </pc:spChg>
        <pc:spChg chg="add">
          <ac:chgData name="tanaboon tongbuasirilai" userId="3a6fbbe2-a5cd-4f36-96f1-1e3cf3325333" providerId="ADAL" clId="{1725176A-E251-4BA7-9C43-6727E5830609}" dt="2024-06-04T07:11:50.670" v="1372" actId="26606"/>
          <ac:spMkLst>
            <pc:docMk/>
            <pc:sldMk cId="2121230393" sldId="300"/>
            <ac:spMk id="10" creationId="{6EDED847-34F1-4353-AA83-1525E9E40671}"/>
          </ac:spMkLst>
        </pc:spChg>
        <pc:picChg chg="add mod">
          <ac:chgData name="tanaboon tongbuasirilai" userId="3a6fbbe2-a5cd-4f36-96f1-1e3cf3325333" providerId="ADAL" clId="{1725176A-E251-4BA7-9C43-6727E5830609}" dt="2024-06-04T07:12:11.456" v="1374" actId="27614"/>
          <ac:picMkLst>
            <pc:docMk/>
            <pc:sldMk cId="2121230393" sldId="300"/>
            <ac:picMk id="5" creationId="{12AAC0D9-233F-814A-8DB1-1D364511B41D}"/>
          </ac:picMkLst>
        </pc:picChg>
      </pc:sldChg>
      <pc:sldChg chg="addSp delSp modSp new mod ord setBg">
        <pc:chgData name="tanaboon tongbuasirilai" userId="3a6fbbe2-a5cd-4f36-96f1-1e3cf3325333" providerId="ADAL" clId="{1725176A-E251-4BA7-9C43-6727E5830609}" dt="2024-06-04T08:04:05.024" v="1446" actId="1076"/>
        <pc:sldMkLst>
          <pc:docMk/>
          <pc:sldMk cId="671618872" sldId="301"/>
        </pc:sldMkLst>
        <pc:spChg chg="mod">
          <ac:chgData name="tanaboon tongbuasirilai" userId="3a6fbbe2-a5cd-4f36-96f1-1e3cf3325333" providerId="ADAL" clId="{1725176A-E251-4BA7-9C43-6727E5830609}" dt="2024-06-04T07:26:33.409" v="1437" actId="20577"/>
          <ac:spMkLst>
            <pc:docMk/>
            <pc:sldMk cId="671618872" sldId="301"/>
            <ac:spMk id="2" creationId="{54AF658E-B637-6476-5CEB-3B587FD726B1}"/>
          </ac:spMkLst>
        </pc:spChg>
        <pc:spChg chg="del">
          <ac:chgData name="tanaboon tongbuasirilai" userId="3a6fbbe2-a5cd-4f36-96f1-1e3cf3325333" providerId="ADAL" clId="{1725176A-E251-4BA7-9C43-6727E5830609}" dt="2024-06-04T07:25:38.540" v="1402" actId="478"/>
          <ac:spMkLst>
            <pc:docMk/>
            <pc:sldMk cId="671618872" sldId="301"/>
            <ac:spMk id="3" creationId="{969B8AEB-006C-6228-B0F4-21D0670890F4}"/>
          </ac:spMkLst>
        </pc:spChg>
        <pc:spChg chg="add del">
          <ac:chgData name="tanaboon tongbuasirilai" userId="3a6fbbe2-a5cd-4f36-96f1-1e3cf3325333" providerId="ADAL" clId="{1725176A-E251-4BA7-9C43-6727E5830609}" dt="2024-06-04T08:03:55.989" v="1439" actId="22"/>
          <ac:spMkLst>
            <pc:docMk/>
            <pc:sldMk cId="671618872" sldId="301"/>
            <ac:spMk id="5" creationId="{8845EA76-BBA4-D087-1A92-DFBC46874B06}"/>
          </ac:spMkLst>
        </pc:spChg>
        <pc:spChg chg="add mod">
          <ac:chgData name="tanaboon tongbuasirilai" userId="3a6fbbe2-a5cd-4f36-96f1-1e3cf3325333" providerId="ADAL" clId="{1725176A-E251-4BA7-9C43-6727E5830609}" dt="2024-06-04T08:04:05.024" v="1446" actId="1076"/>
          <ac:spMkLst>
            <pc:docMk/>
            <pc:sldMk cId="671618872" sldId="301"/>
            <ac:spMk id="7" creationId="{B367E644-CCF1-B1A7-459E-C1D1B5289E3F}"/>
          </ac:spMkLst>
        </pc:spChg>
        <pc:spChg chg="add">
          <ac:chgData name="tanaboon tongbuasirilai" userId="3a6fbbe2-a5cd-4f36-96f1-1e3cf3325333" providerId="ADAL" clId="{1725176A-E251-4BA7-9C43-6727E5830609}" dt="2024-06-04T07:25:55.854" v="1404" actId="26606"/>
          <ac:spMkLst>
            <pc:docMk/>
            <pc:sldMk cId="671618872" sldId="301"/>
            <ac:spMk id="1031" creationId="{5CEBAAEF-3E73-4D85-9A3C-E40FEAFAEE6C}"/>
          </ac:spMkLst>
        </pc:spChg>
        <pc:picChg chg="add mod">
          <ac:chgData name="tanaboon tongbuasirilai" userId="3a6fbbe2-a5cd-4f36-96f1-1e3cf3325333" providerId="ADAL" clId="{1725176A-E251-4BA7-9C43-6727E5830609}" dt="2024-06-04T07:25:55.854" v="1404" actId="26606"/>
          <ac:picMkLst>
            <pc:docMk/>
            <pc:sldMk cId="671618872" sldId="301"/>
            <ac:picMk id="1026" creationId="{3C250279-A57B-CDFE-DE02-6743C97C79EF}"/>
          </ac:picMkLst>
        </pc:picChg>
      </pc:sldChg>
      <pc:sldChg chg="addSp delSp modSp new mod setBg">
        <pc:chgData name="tanaboon tongbuasirilai" userId="3a6fbbe2-a5cd-4f36-96f1-1e3cf3325333" providerId="ADAL" clId="{1725176A-E251-4BA7-9C43-6727E5830609}" dt="2024-06-05T07:04:30.447" v="1655" actId="5793"/>
        <pc:sldMkLst>
          <pc:docMk/>
          <pc:sldMk cId="1690649264" sldId="302"/>
        </pc:sldMkLst>
        <pc:spChg chg="mod">
          <ac:chgData name="tanaboon tongbuasirilai" userId="3a6fbbe2-a5cd-4f36-96f1-1e3cf3325333" providerId="ADAL" clId="{1725176A-E251-4BA7-9C43-6727E5830609}" dt="2024-06-05T07:04:30.447" v="1655" actId="5793"/>
          <ac:spMkLst>
            <pc:docMk/>
            <pc:sldMk cId="1690649264" sldId="302"/>
            <ac:spMk id="2" creationId="{4E863BE8-DAF6-C0E2-615C-A4136CE4C8EC}"/>
          </ac:spMkLst>
        </pc:spChg>
        <pc:spChg chg="del">
          <ac:chgData name="tanaboon tongbuasirilai" userId="3a6fbbe2-a5cd-4f36-96f1-1e3cf3325333" providerId="ADAL" clId="{1725176A-E251-4BA7-9C43-6727E5830609}" dt="2024-06-04T08:13:46.409" v="1448" actId="478"/>
          <ac:spMkLst>
            <pc:docMk/>
            <pc:sldMk cId="1690649264" sldId="302"/>
            <ac:spMk id="3" creationId="{713C1BCE-F93F-53EA-80A2-AD66C4F73E89}"/>
          </ac:spMkLst>
        </pc:spChg>
        <pc:spChg chg="add del">
          <ac:chgData name="tanaboon tongbuasirilai" userId="3a6fbbe2-a5cd-4f36-96f1-1e3cf3325333" providerId="ADAL" clId="{1725176A-E251-4BA7-9C43-6727E5830609}" dt="2024-06-04T08:14:14.319" v="1452" actId="22"/>
          <ac:spMkLst>
            <pc:docMk/>
            <pc:sldMk cId="1690649264" sldId="302"/>
            <ac:spMk id="5" creationId="{88775EA8-7F76-1EB7-9E49-62CC0D5704C2}"/>
          </ac:spMkLst>
        </pc:spChg>
        <pc:spChg chg="add mod">
          <ac:chgData name="tanaboon tongbuasirilai" userId="3a6fbbe2-a5cd-4f36-96f1-1e3cf3325333" providerId="ADAL" clId="{1725176A-E251-4BA7-9C43-6727E5830609}" dt="2024-06-04T08:14:22.397" v="1459" actId="1076"/>
          <ac:spMkLst>
            <pc:docMk/>
            <pc:sldMk cId="1690649264" sldId="302"/>
            <ac:spMk id="7" creationId="{5AF56B1C-01BC-12CF-03F4-AF570D6700FE}"/>
          </ac:spMkLst>
        </pc:spChg>
        <pc:spChg chg="add">
          <ac:chgData name="tanaboon tongbuasirilai" userId="3a6fbbe2-a5cd-4f36-96f1-1e3cf3325333" providerId="ADAL" clId="{1725176A-E251-4BA7-9C43-6727E5830609}" dt="2024-06-04T08:14:01.516" v="1450" actId="26606"/>
          <ac:spMkLst>
            <pc:docMk/>
            <pc:sldMk cId="1690649264" sldId="302"/>
            <ac:spMk id="2055" creationId="{269FDCA6-5947-4604-9928-D67DB5CA8B29}"/>
          </ac:spMkLst>
        </pc:spChg>
        <pc:picChg chg="add mod">
          <ac:chgData name="tanaboon tongbuasirilai" userId="3a6fbbe2-a5cd-4f36-96f1-1e3cf3325333" providerId="ADAL" clId="{1725176A-E251-4BA7-9C43-6727E5830609}" dt="2024-06-04T08:14:01.516" v="1450" actId="26606"/>
          <ac:picMkLst>
            <pc:docMk/>
            <pc:sldMk cId="1690649264" sldId="302"/>
            <ac:picMk id="2050" creationId="{62E79535-279B-CC26-FE59-0CDA569F91DC}"/>
          </ac:picMkLst>
        </pc:picChg>
      </pc:sldChg>
      <pc:sldChg chg="addSp delSp modSp new mod setBg">
        <pc:chgData name="tanaboon tongbuasirilai" userId="3a6fbbe2-a5cd-4f36-96f1-1e3cf3325333" providerId="ADAL" clId="{1725176A-E251-4BA7-9C43-6727E5830609}" dt="2024-06-05T07:22:46.728" v="1700" actId="20577"/>
        <pc:sldMkLst>
          <pc:docMk/>
          <pc:sldMk cId="3243981869" sldId="303"/>
        </pc:sldMkLst>
        <pc:spChg chg="mod ord">
          <ac:chgData name="tanaboon tongbuasirilai" userId="3a6fbbe2-a5cd-4f36-96f1-1e3cf3325333" providerId="ADAL" clId="{1725176A-E251-4BA7-9C43-6727E5830609}" dt="2024-06-05T07:22:46.728" v="1700" actId="20577"/>
          <ac:spMkLst>
            <pc:docMk/>
            <pc:sldMk cId="3243981869" sldId="303"/>
            <ac:spMk id="2" creationId="{67A4CCC9-C2C5-BE3F-1C9D-B8B245593250}"/>
          </ac:spMkLst>
        </pc:spChg>
        <pc:spChg chg="del">
          <ac:chgData name="tanaboon tongbuasirilai" userId="3a6fbbe2-a5cd-4f36-96f1-1e3cf3325333" providerId="ADAL" clId="{1725176A-E251-4BA7-9C43-6727E5830609}" dt="2024-06-04T08:14:40.239" v="1461" actId="478"/>
          <ac:spMkLst>
            <pc:docMk/>
            <pc:sldMk cId="3243981869" sldId="303"/>
            <ac:spMk id="3" creationId="{FCE366CC-A44D-BDCE-982A-A7893044002C}"/>
          </ac:spMkLst>
        </pc:spChg>
        <pc:spChg chg="add del">
          <ac:chgData name="tanaboon tongbuasirilai" userId="3a6fbbe2-a5cd-4f36-96f1-1e3cf3325333" providerId="ADAL" clId="{1725176A-E251-4BA7-9C43-6727E5830609}" dt="2024-06-04T08:14:55.017" v="1465" actId="22"/>
          <ac:spMkLst>
            <pc:docMk/>
            <pc:sldMk cId="3243981869" sldId="303"/>
            <ac:spMk id="5" creationId="{10C2425F-41E0-6A79-546A-5176D95629EF}"/>
          </ac:spMkLst>
        </pc:spChg>
        <pc:spChg chg="add mod">
          <ac:chgData name="tanaboon tongbuasirilai" userId="3a6fbbe2-a5cd-4f36-96f1-1e3cf3325333" providerId="ADAL" clId="{1725176A-E251-4BA7-9C43-6727E5830609}" dt="2024-06-04T08:15:09.777" v="1474" actId="1076"/>
          <ac:spMkLst>
            <pc:docMk/>
            <pc:sldMk cId="3243981869" sldId="303"/>
            <ac:spMk id="7" creationId="{CE58286B-4B29-531D-1F84-F95FCE66A716}"/>
          </ac:spMkLst>
        </pc:spChg>
        <pc:spChg chg="add">
          <ac:chgData name="tanaboon tongbuasirilai" userId="3a6fbbe2-a5cd-4f36-96f1-1e3cf3325333" providerId="ADAL" clId="{1725176A-E251-4BA7-9C43-6727E5830609}" dt="2024-06-04T08:14:44.218" v="1463" actId="26606"/>
          <ac:spMkLst>
            <pc:docMk/>
            <pc:sldMk cId="3243981869" sldId="303"/>
            <ac:spMk id="3079" creationId="{5FA21C72-692C-49FD-9EB4-DDDDDEBD4BD6}"/>
          </ac:spMkLst>
        </pc:spChg>
        <pc:spChg chg="add">
          <ac:chgData name="tanaboon tongbuasirilai" userId="3a6fbbe2-a5cd-4f36-96f1-1e3cf3325333" providerId="ADAL" clId="{1725176A-E251-4BA7-9C43-6727E5830609}" dt="2024-06-04T08:14:44.218" v="1463" actId="26606"/>
          <ac:spMkLst>
            <pc:docMk/>
            <pc:sldMk cId="3243981869" sldId="303"/>
            <ac:spMk id="3081" creationId="{FBAF941A-6830-47A3-B63C-7C7B66AEA73B}"/>
          </ac:spMkLst>
        </pc:spChg>
        <pc:picChg chg="add mod">
          <ac:chgData name="tanaboon tongbuasirilai" userId="3a6fbbe2-a5cd-4f36-96f1-1e3cf3325333" providerId="ADAL" clId="{1725176A-E251-4BA7-9C43-6727E5830609}" dt="2024-06-04T08:14:44.218" v="1463" actId="26606"/>
          <ac:picMkLst>
            <pc:docMk/>
            <pc:sldMk cId="3243981869" sldId="303"/>
            <ac:picMk id="3074" creationId="{A83645B7-EB7D-26DD-6760-28829662ABD1}"/>
          </ac:picMkLst>
        </pc:picChg>
      </pc:sldChg>
      <pc:sldChg chg="addSp delSp modSp new mod">
        <pc:chgData name="tanaboon tongbuasirilai" userId="3a6fbbe2-a5cd-4f36-96f1-1e3cf3325333" providerId="ADAL" clId="{1725176A-E251-4BA7-9C43-6727E5830609}" dt="2024-06-04T08:27:15.252" v="1490" actId="1076"/>
        <pc:sldMkLst>
          <pc:docMk/>
          <pc:sldMk cId="477653526" sldId="304"/>
        </pc:sldMkLst>
        <pc:spChg chg="mod">
          <ac:chgData name="tanaboon tongbuasirilai" userId="3a6fbbe2-a5cd-4f36-96f1-1e3cf3325333" providerId="ADAL" clId="{1725176A-E251-4BA7-9C43-6727E5830609}" dt="2024-06-04T08:27:10.525" v="1489" actId="20577"/>
          <ac:spMkLst>
            <pc:docMk/>
            <pc:sldMk cId="477653526" sldId="304"/>
            <ac:spMk id="2" creationId="{2AA8297C-5581-B00C-AF2F-33EB5FD958BD}"/>
          </ac:spMkLst>
        </pc:spChg>
        <pc:spChg chg="del">
          <ac:chgData name="tanaboon tongbuasirilai" userId="3a6fbbe2-a5cd-4f36-96f1-1e3cf3325333" providerId="ADAL" clId="{1725176A-E251-4BA7-9C43-6727E5830609}" dt="2024-06-04T08:26:17.318" v="1476" actId="478"/>
          <ac:spMkLst>
            <pc:docMk/>
            <pc:sldMk cId="477653526" sldId="304"/>
            <ac:spMk id="3" creationId="{F00233A4-C6CD-93C9-B069-6BD41EE8F5F6}"/>
          </ac:spMkLst>
        </pc:spChg>
        <pc:spChg chg="add del">
          <ac:chgData name="tanaboon tongbuasirilai" userId="3a6fbbe2-a5cd-4f36-96f1-1e3cf3325333" providerId="ADAL" clId="{1725176A-E251-4BA7-9C43-6727E5830609}" dt="2024-06-04T08:26:31.566" v="1478" actId="22"/>
          <ac:spMkLst>
            <pc:docMk/>
            <pc:sldMk cId="477653526" sldId="304"/>
            <ac:spMk id="5" creationId="{FE327D4E-6F8E-6E6E-D838-818622D833B2}"/>
          </ac:spMkLst>
        </pc:spChg>
        <pc:spChg chg="add mod">
          <ac:chgData name="tanaboon tongbuasirilai" userId="3a6fbbe2-a5cd-4f36-96f1-1e3cf3325333" providerId="ADAL" clId="{1725176A-E251-4BA7-9C43-6727E5830609}" dt="2024-06-04T08:27:15.252" v="1490" actId="1076"/>
          <ac:spMkLst>
            <pc:docMk/>
            <pc:sldMk cId="477653526" sldId="304"/>
            <ac:spMk id="7" creationId="{1258EC81-C486-76E8-6AC8-EBCB89E38DA4}"/>
          </ac:spMkLst>
        </pc:spChg>
      </pc:sldChg>
      <pc:sldChg chg="addSp delSp modSp new mod setBg setClrOvrMap">
        <pc:chgData name="tanaboon tongbuasirilai" userId="3a6fbbe2-a5cd-4f36-96f1-1e3cf3325333" providerId="ADAL" clId="{1725176A-E251-4BA7-9C43-6727E5830609}" dt="2024-06-06T09:24:53.506" v="2481" actId="113"/>
        <pc:sldMkLst>
          <pc:docMk/>
          <pc:sldMk cId="596292625" sldId="305"/>
        </pc:sldMkLst>
        <pc:spChg chg="mod">
          <ac:chgData name="tanaboon tongbuasirilai" userId="3a6fbbe2-a5cd-4f36-96f1-1e3cf3325333" providerId="ADAL" clId="{1725176A-E251-4BA7-9C43-6727E5830609}" dt="2024-06-05T06:46:03.105" v="1576" actId="26606"/>
          <ac:spMkLst>
            <pc:docMk/>
            <pc:sldMk cId="596292625" sldId="305"/>
            <ac:spMk id="2" creationId="{7AB6E9A2-0D10-1E30-23FC-980BBDB1E5D8}"/>
          </ac:spMkLst>
        </pc:spChg>
        <pc:spChg chg="mod">
          <ac:chgData name="tanaboon tongbuasirilai" userId="3a6fbbe2-a5cd-4f36-96f1-1e3cf3325333" providerId="ADAL" clId="{1725176A-E251-4BA7-9C43-6727E5830609}" dt="2024-06-06T09:24:53.506" v="2481" actId="113"/>
          <ac:spMkLst>
            <pc:docMk/>
            <pc:sldMk cId="596292625" sldId="305"/>
            <ac:spMk id="3" creationId="{0C5C4B67-1CA4-5BD4-3D76-8DA278D85714}"/>
          </ac:spMkLst>
        </pc:spChg>
        <pc:picChg chg="add del">
          <ac:chgData name="tanaboon tongbuasirilai" userId="3a6fbbe2-a5cd-4f36-96f1-1e3cf3325333" providerId="ADAL" clId="{1725176A-E251-4BA7-9C43-6727E5830609}" dt="2024-06-05T06:45:53.152" v="1573" actId="26606"/>
          <ac:picMkLst>
            <pc:docMk/>
            <pc:sldMk cId="596292625" sldId="305"/>
            <ac:picMk id="5" creationId="{97DFFE8D-91B3-889D-6EC8-242E59015842}"/>
          </ac:picMkLst>
        </pc:picChg>
        <pc:picChg chg="add mod">
          <ac:chgData name="tanaboon tongbuasirilai" userId="3a6fbbe2-a5cd-4f36-96f1-1e3cf3325333" providerId="ADAL" clId="{1725176A-E251-4BA7-9C43-6727E5830609}" dt="2024-06-05T06:46:03.105" v="1576" actId="26606"/>
          <ac:picMkLst>
            <pc:docMk/>
            <pc:sldMk cId="596292625" sldId="305"/>
            <ac:picMk id="7" creationId="{B6E99B83-A3F3-484F-F7DE-30090D8EFBD2}"/>
          </ac:picMkLst>
        </pc:picChg>
      </pc:sldChg>
      <pc:sldChg chg="addSp modSp new mod setBg">
        <pc:chgData name="tanaboon tongbuasirilai" userId="3a6fbbe2-a5cd-4f36-96f1-1e3cf3325333" providerId="ADAL" clId="{1725176A-E251-4BA7-9C43-6727E5830609}" dt="2024-06-06T09:24:08.058" v="2479" actId="113"/>
        <pc:sldMkLst>
          <pc:docMk/>
          <pc:sldMk cId="919114334" sldId="306"/>
        </pc:sldMkLst>
        <pc:spChg chg="mod">
          <ac:chgData name="tanaboon tongbuasirilai" userId="3a6fbbe2-a5cd-4f36-96f1-1e3cf3325333" providerId="ADAL" clId="{1725176A-E251-4BA7-9C43-6727E5830609}" dt="2024-06-05T06:46:16.040" v="1604" actId="20577"/>
          <ac:spMkLst>
            <pc:docMk/>
            <pc:sldMk cId="919114334" sldId="306"/>
            <ac:spMk id="2" creationId="{A59640B0-55A7-0C8B-518E-053EC2CB3B14}"/>
          </ac:spMkLst>
        </pc:spChg>
        <pc:spChg chg="mod">
          <ac:chgData name="tanaboon tongbuasirilai" userId="3a6fbbe2-a5cd-4f36-96f1-1e3cf3325333" providerId="ADAL" clId="{1725176A-E251-4BA7-9C43-6727E5830609}" dt="2024-06-06T09:24:08.058" v="2479" actId="113"/>
          <ac:spMkLst>
            <pc:docMk/>
            <pc:sldMk cId="919114334" sldId="306"/>
            <ac:spMk id="3" creationId="{37A3284D-7B38-01A0-0D98-6CB8E4DAF4EC}"/>
          </ac:spMkLst>
        </pc:spChg>
        <pc:picChg chg="add">
          <ac:chgData name="tanaboon tongbuasirilai" userId="3a6fbbe2-a5cd-4f36-96f1-1e3cf3325333" providerId="ADAL" clId="{1725176A-E251-4BA7-9C43-6727E5830609}" dt="2024-06-05T06:46:08.980" v="1577" actId="26606"/>
          <ac:picMkLst>
            <pc:docMk/>
            <pc:sldMk cId="919114334" sldId="306"/>
            <ac:picMk id="5" creationId="{C3E9902C-3DF3-7662-4352-D36F9500AF0C}"/>
          </ac:picMkLst>
        </pc:picChg>
      </pc:sldChg>
      <pc:sldChg chg="addSp modSp new mod setBg">
        <pc:chgData name="tanaboon tongbuasirilai" userId="3a6fbbe2-a5cd-4f36-96f1-1e3cf3325333" providerId="ADAL" clId="{1725176A-E251-4BA7-9C43-6727E5830609}" dt="2024-06-06T09:23:54.648" v="2477" actId="113"/>
        <pc:sldMkLst>
          <pc:docMk/>
          <pc:sldMk cId="1174786661" sldId="307"/>
        </pc:sldMkLst>
        <pc:spChg chg="mod ord">
          <ac:chgData name="tanaboon tongbuasirilai" userId="3a6fbbe2-a5cd-4f36-96f1-1e3cf3325333" providerId="ADAL" clId="{1725176A-E251-4BA7-9C43-6727E5830609}" dt="2024-06-05T06:47:09.198" v="1639" actId="26606"/>
          <ac:spMkLst>
            <pc:docMk/>
            <pc:sldMk cId="1174786661" sldId="307"/>
            <ac:spMk id="2" creationId="{F4E4D15B-F349-7642-3C03-23324C493795}"/>
          </ac:spMkLst>
        </pc:spChg>
        <pc:spChg chg="mod">
          <ac:chgData name="tanaboon tongbuasirilai" userId="3a6fbbe2-a5cd-4f36-96f1-1e3cf3325333" providerId="ADAL" clId="{1725176A-E251-4BA7-9C43-6727E5830609}" dt="2024-06-06T09:23:54.648" v="2477" actId="113"/>
          <ac:spMkLst>
            <pc:docMk/>
            <pc:sldMk cId="1174786661" sldId="307"/>
            <ac:spMk id="3" creationId="{E9CA1216-6BC3-8A8A-2ACF-E2D40E068CFE}"/>
          </ac:spMkLst>
        </pc:spChg>
        <pc:picChg chg="add mod">
          <ac:chgData name="tanaboon tongbuasirilai" userId="3a6fbbe2-a5cd-4f36-96f1-1e3cf3325333" providerId="ADAL" clId="{1725176A-E251-4BA7-9C43-6727E5830609}" dt="2024-06-05T06:47:09.198" v="1639" actId="26606"/>
          <ac:picMkLst>
            <pc:docMk/>
            <pc:sldMk cId="1174786661" sldId="307"/>
            <ac:picMk id="5" creationId="{7515F025-A1EE-F0E6-D2E5-B630654CB327}"/>
          </ac:picMkLst>
        </pc:picChg>
      </pc:sldChg>
      <pc:sldChg chg="addSp modSp new mod setBg">
        <pc:chgData name="tanaboon tongbuasirilai" userId="3a6fbbe2-a5cd-4f36-96f1-1e3cf3325333" providerId="ADAL" clId="{1725176A-E251-4BA7-9C43-6727E5830609}" dt="2024-06-06T09:23:37.934" v="2475" actId="207"/>
        <pc:sldMkLst>
          <pc:docMk/>
          <pc:sldMk cId="131504954" sldId="308"/>
        </pc:sldMkLst>
        <pc:spChg chg="mod">
          <ac:chgData name="tanaboon tongbuasirilai" userId="3a6fbbe2-a5cd-4f36-96f1-1e3cf3325333" providerId="ADAL" clId="{1725176A-E251-4BA7-9C43-6727E5830609}" dt="2024-06-05T07:47:55.677" v="1924" actId="26606"/>
          <ac:spMkLst>
            <pc:docMk/>
            <pc:sldMk cId="131504954" sldId="308"/>
            <ac:spMk id="2" creationId="{9DAA0E5B-C848-B88E-F2A0-F8B98514E9C7}"/>
          </ac:spMkLst>
        </pc:spChg>
        <pc:spChg chg="mod">
          <ac:chgData name="tanaboon tongbuasirilai" userId="3a6fbbe2-a5cd-4f36-96f1-1e3cf3325333" providerId="ADAL" clId="{1725176A-E251-4BA7-9C43-6727E5830609}" dt="2024-06-06T09:23:37.934" v="2475" actId="207"/>
          <ac:spMkLst>
            <pc:docMk/>
            <pc:sldMk cId="131504954" sldId="308"/>
            <ac:spMk id="3" creationId="{907FD58F-39F1-3B38-CD78-C02206C6EE13}"/>
          </ac:spMkLst>
        </pc:spChg>
        <pc:picChg chg="add">
          <ac:chgData name="tanaboon tongbuasirilai" userId="3a6fbbe2-a5cd-4f36-96f1-1e3cf3325333" providerId="ADAL" clId="{1725176A-E251-4BA7-9C43-6727E5830609}" dt="2024-06-05T07:47:55.677" v="1924" actId="26606"/>
          <ac:picMkLst>
            <pc:docMk/>
            <pc:sldMk cId="131504954" sldId="308"/>
            <ac:picMk id="5" creationId="{89822A49-3957-2EF8-13A5-33D68CE34D60}"/>
          </ac:picMkLst>
        </pc:picChg>
      </pc:sldChg>
      <pc:sldChg chg="new del">
        <pc:chgData name="tanaboon tongbuasirilai" userId="3a6fbbe2-a5cd-4f36-96f1-1e3cf3325333" providerId="ADAL" clId="{1725176A-E251-4BA7-9C43-6727E5830609}" dt="2024-06-05T07:04:00.378" v="1643" actId="47"/>
        <pc:sldMkLst>
          <pc:docMk/>
          <pc:sldMk cId="2579953165" sldId="308"/>
        </pc:sldMkLst>
      </pc:sldChg>
      <pc:sldChg chg="addSp modSp new mod setBg modNotesTx">
        <pc:chgData name="tanaboon tongbuasirilai" userId="3a6fbbe2-a5cd-4f36-96f1-1e3cf3325333" providerId="ADAL" clId="{1725176A-E251-4BA7-9C43-6727E5830609}" dt="2024-06-05T08:03:20.039" v="1930"/>
        <pc:sldMkLst>
          <pc:docMk/>
          <pc:sldMk cId="1155745977" sldId="309"/>
        </pc:sldMkLst>
        <pc:spChg chg="mod">
          <ac:chgData name="tanaboon tongbuasirilai" userId="3a6fbbe2-a5cd-4f36-96f1-1e3cf3325333" providerId="ADAL" clId="{1725176A-E251-4BA7-9C43-6727E5830609}" dt="2024-06-05T07:48:12.993" v="1925" actId="26606"/>
          <ac:spMkLst>
            <pc:docMk/>
            <pc:sldMk cId="1155745977" sldId="309"/>
            <ac:spMk id="2" creationId="{613A5BD8-8555-503C-5472-675DBB7808BF}"/>
          </ac:spMkLst>
        </pc:spChg>
        <pc:spChg chg="mod">
          <ac:chgData name="tanaboon tongbuasirilai" userId="3a6fbbe2-a5cd-4f36-96f1-1e3cf3325333" providerId="ADAL" clId="{1725176A-E251-4BA7-9C43-6727E5830609}" dt="2024-06-05T07:48:12.993" v="1925" actId="26606"/>
          <ac:spMkLst>
            <pc:docMk/>
            <pc:sldMk cId="1155745977" sldId="309"/>
            <ac:spMk id="3" creationId="{A4B726A8-9BF3-271D-DC2F-C9D4751AF63A}"/>
          </ac:spMkLst>
        </pc:spChg>
        <pc:picChg chg="add">
          <ac:chgData name="tanaboon tongbuasirilai" userId="3a6fbbe2-a5cd-4f36-96f1-1e3cf3325333" providerId="ADAL" clId="{1725176A-E251-4BA7-9C43-6727E5830609}" dt="2024-06-05T07:48:12.993" v="1925" actId="26606"/>
          <ac:picMkLst>
            <pc:docMk/>
            <pc:sldMk cId="1155745977" sldId="309"/>
            <ac:picMk id="5" creationId="{0B35E74D-B441-7C00-FB2A-E28B6BF5A67F}"/>
          </ac:picMkLst>
        </pc:picChg>
      </pc:sldChg>
      <pc:sldChg chg="addSp delSp modSp new mod setBg">
        <pc:chgData name="tanaboon tongbuasirilai" userId="3a6fbbe2-a5cd-4f36-96f1-1e3cf3325333" providerId="ADAL" clId="{1725176A-E251-4BA7-9C43-6727E5830609}" dt="2024-06-05T08:14:34.659" v="2016" actId="14100"/>
        <pc:sldMkLst>
          <pc:docMk/>
          <pc:sldMk cId="1975501995" sldId="310"/>
        </pc:sldMkLst>
        <pc:spChg chg="mod">
          <ac:chgData name="tanaboon tongbuasirilai" userId="3a6fbbe2-a5cd-4f36-96f1-1e3cf3325333" providerId="ADAL" clId="{1725176A-E251-4BA7-9C43-6727E5830609}" dt="2024-06-05T08:14:20.310" v="2011"/>
          <ac:spMkLst>
            <pc:docMk/>
            <pc:sldMk cId="1975501995" sldId="310"/>
            <ac:spMk id="2" creationId="{E4265B96-DD73-5233-BCCF-D78EC7301BDA}"/>
          </ac:spMkLst>
        </pc:spChg>
        <pc:spChg chg="add del mod">
          <ac:chgData name="tanaboon tongbuasirilai" userId="3a6fbbe2-a5cd-4f36-96f1-1e3cf3325333" providerId="ADAL" clId="{1725176A-E251-4BA7-9C43-6727E5830609}" dt="2024-06-05T08:14:34.659" v="2016" actId="14100"/>
          <ac:spMkLst>
            <pc:docMk/>
            <pc:sldMk cId="1975501995" sldId="310"/>
            <ac:spMk id="3" creationId="{2B790A6C-02EF-2B64-92A8-15FA20905901}"/>
          </ac:spMkLst>
        </pc:spChg>
        <pc:spChg chg="add mod">
          <ac:chgData name="tanaboon tongbuasirilai" userId="3a6fbbe2-a5cd-4f36-96f1-1e3cf3325333" providerId="ADAL" clId="{1725176A-E251-4BA7-9C43-6727E5830609}" dt="2024-06-05T08:12:53.180" v="1981"/>
          <ac:spMkLst>
            <pc:docMk/>
            <pc:sldMk cId="1975501995" sldId="310"/>
            <ac:spMk id="4" creationId="{508FA7EE-10F1-919E-CEF7-FFEF87ED7628}"/>
          </ac:spMkLst>
        </pc:spChg>
        <pc:spChg chg="add del">
          <ac:chgData name="tanaboon tongbuasirilai" userId="3a6fbbe2-a5cd-4f36-96f1-1e3cf3325333" providerId="ADAL" clId="{1725176A-E251-4BA7-9C43-6727E5830609}" dt="2024-06-05T08:14:13.341" v="2010" actId="26606"/>
          <ac:spMkLst>
            <pc:docMk/>
            <pc:sldMk cId="1975501995" sldId="310"/>
            <ac:spMk id="9" creationId="{2DC18BC7-5FF5-42FD-8163-C0D34837F567}"/>
          </ac:spMkLst>
        </pc:spChg>
        <pc:picChg chg="add mod">
          <ac:chgData name="tanaboon tongbuasirilai" userId="3a6fbbe2-a5cd-4f36-96f1-1e3cf3325333" providerId="ADAL" clId="{1725176A-E251-4BA7-9C43-6727E5830609}" dt="2024-06-05T08:14:13.341" v="2010" actId="26606"/>
          <ac:picMkLst>
            <pc:docMk/>
            <pc:sldMk cId="1975501995" sldId="310"/>
            <ac:picMk id="5" creationId="{198485CF-FD3D-75BE-0AE3-6F63C989A16C}"/>
          </ac:picMkLst>
        </pc:picChg>
      </pc:sldChg>
      <pc:sldChg chg="addSp modSp new mod setBg">
        <pc:chgData name="tanaboon tongbuasirilai" userId="3a6fbbe2-a5cd-4f36-96f1-1e3cf3325333" providerId="ADAL" clId="{1725176A-E251-4BA7-9C43-6727E5830609}" dt="2024-06-05T09:05:30.814" v="2082" actId="207"/>
        <pc:sldMkLst>
          <pc:docMk/>
          <pc:sldMk cId="3476443792" sldId="311"/>
        </pc:sldMkLst>
        <pc:spChg chg="mod">
          <ac:chgData name="tanaboon tongbuasirilai" userId="3a6fbbe2-a5cd-4f36-96f1-1e3cf3325333" providerId="ADAL" clId="{1725176A-E251-4BA7-9C43-6727E5830609}" dt="2024-06-05T09:05:04.711" v="2077" actId="20577"/>
          <ac:spMkLst>
            <pc:docMk/>
            <pc:sldMk cId="3476443792" sldId="311"/>
            <ac:spMk id="2" creationId="{05297BF9-A4F9-7160-9ECB-2989D6837C3D}"/>
          </ac:spMkLst>
        </pc:spChg>
        <pc:spChg chg="mod">
          <ac:chgData name="tanaboon tongbuasirilai" userId="3a6fbbe2-a5cd-4f36-96f1-1e3cf3325333" providerId="ADAL" clId="{1725176A-E251-4BA7-9C43-6727E5830609}" dt="2024-06-05T09:05:30.814" v="2082" actId="207"/>
          <ac:spMkLst>
            <pc:docMk/>
            <pc:sldMk cId="3476443792" sldId="311"/>
            <ac:spMk id="3" creationId="{8F16C591-44DD-A849-7186-1A3A28C8BAB8}"/>
          </ac:spMkLst>
        </pc:spChg>
        <pc:spChg chg="add">
          <ac:chgData name="tanaboon tongbuasirilai" userId="3a6fbbe2-a5cd-4f36-96f1-1e3cf3325333" providerId="ADAL" clId="{1725176A-E251-4BA7-9C43-6727E5830609}" dt="2024-06-05T09:04:55.034" v="2075" actId="26606"/>
          <ac:spMkLst>
            <pc:docMk/>
            <pc:sldMk cId="3476443792" sldId="311"/>
            <ac:spMk id="3079" creationId="{879398A9-0D0D-4901-BDDF-B3D93CECA7B9}"/>
          </ac:spMkLst>
        </pc:spChg>
        <pc:spChg chg="add">
          <ac:chgData name="tanaboon tongbuasirilai" userId="3a6fbbe2-a5cd-4f36-96f1-1e3cf3325333" providerId="ADAL" clId="{1725176A-E251-4BA7-9C43-6727E5830609}" dt="2024-06-05T09:04:55.034" v="2075" actId="26606"/>
          <ac:spMkLst>
            <pc:docMk/>
            <pc:sldMk cId="3476443792" sldId="311"/>
            <ac:spMk id="3081" creationId="{011FEC3B-E514-4E21-B2CB-7903A73569E2}"/>
          </ac:spMkLst>
        </pc:spChg>
        <pc:picChg chg="add mod">
          <ac:chgData name="tanaboon tongbuasirilai" userId="3a6fbbe2-a5cd-4f36-96f1-1e3cf3325333" providerId="ADAL" clId="{1725176A-E251-4BA7-9C43-6727E5830609}" dt="2024-06-05T09:04:55.034" v="2075" actId="26606"/>
          <ac:picMkLst>
            <pc:docMk/>
            <pc:sldMk cId="3476443792" sldId="311"/>
            <ac:picMk id="3074" creationId="{0DE9DF02-AB3C-B474-4221-634DA862FF8D}"/>
          </ac:picMkLst>
        </pc:picChg>
      </pc:sldChg>
      <pc:sldChg chg="addSp modSp new mod setBg">
        <pc:chgData name="tanaboon tongbuasirilai" userId="3a6fbbe2-a5cd-4f36-96f1-1e3cf3325333" providerId="ADAL" clId="{1725176A-E251-4BA7-9C43-6727E5830609}" dt="2024-06-05T09:07:32.984" v="2126"/>
        <pc:sldMkLst>
          <pc:docMk/>
          <pc:sldMk cId="1441421104" sldId="312"/>
        </pc:sldMkLst>
        <pc:spChg chg="mod">
          <ac:chgData name="tanaboon tongbuasirilai" userId="3a6fbbe2-a5cd-4f36-96f1-1e3cf3325333" providerId="ADAL" clId="{1725176A-E251-4BA7-9C43-6727E5830609}" dt="2024-06-05T09:07:32.984" v="2126"/>
          <ac:spMkLst>
            <pc:docMk/>
            <pc:sldMk cId="1441421104" sldId="312"/>
            <ac:spMk id="2" creationId="{A1D89F46-6934-6FBD-1B7A-5617293E2333}"/>
          </ac:spMkLst>
        </pc:spChg>
        <pc:spChg chg="mod ord">
          <ac:chgData name="tanaboon tongbuasirilai" userId="3a6fbbe2-a5cd-4f36-96f1-1e3cf3325333" providerId="ADAL" clId="{1725176A-E251-4BA7-9C43-6727E5830609}" dt="2024-06-05T09:07:21.450" v="2125" actId="207"/>
          <ac:spMkLst>
            <pc:docMk/>
            <pc:sldMk cId="1441421104" sldId="312"/>
            <ac:spMk id="3" creationId="{2D0C8DCC-93B3-72AD-A9A0-8EB0652758D5}"/>
          </ac:spMkLst>
        </pc:spChg>
        <pc:picChg chg="add mod">
          <ac:chgData name="tanaboon tongbuasirilai" userId="3a6fbbe2-a5cd-4f36-96f1-1e3cf3325333" providerId="ADAL" clId="{1725176A-E251-4BA7-9C43-6727E5830609}" dt="2024-06-05T09:06:03.743" v="2084" actId="26606"/>
          <ac:picMkLst>
            <pc:docMk/>
            <pc:sldMk cId="1441421104" sldId="312"/>
            <ac:picMk id="4098" creationId="{242A7199-BA0C-B228-9EB7-DFB33324B398}"/>
          </ac:picMkLst>
        </pc:picChg>
      </pc:sldChg>
      <pc:sldChg chg="addSp delSp modSp new mod setBg">
        <pc:chgData name="tanaboon tongbuasirilai" userId="3a6fbbe2-a5cd-4f36-96f1-1e3cf3325333" providerId="ADAL" clId="{1725176A-E251-4BA7-9C43-6727E5830609}" dt="2024-06-05T09:09:34.829" v="2137" actId="26606"/>
        <pc:sldMkLst>
          <pc:docMk/>
          <pc:sldMk cId="2461332224" sldId="313"/>
        </pc:sldMkLst>
        <pc:spChg chg="mod ord">
          <ac:chgData name="tanaboon tongbuasirilai" userId="3a6fbbe2-a5cd-4f36-96f1-1e3cf3325333" providerId="ADAL" clId="{1725176A-E251-4BA7-9C43-6727E5830609}" dt="2024-06-05T09:09:34.829" v="2137" actId="26606"/>
          <ac:spMkLst>
            <pc:docMk/>
            <pc:sldMk cId="2461332224" sldId="313"/>
            <ac:spMk id="2" creationId="{7EF39E6A-AE25-076F-CF09-F8F4FD528F67}"/>
          </ac:spMkLst>
        </pc:spChg>
        <pc:spChg chg="add del mod ord">
          <ac:chgData name="tanaboon tongbuasirilai" userId="3a6fbbe2-a5cd-4f36-96f1-1e3cf3325333" providerId="ADAL" clId="{1725176A-E251-4BA7-9C43-6727E5830609}" dt="2024-06-05T09:09:34.829" v="2137" actId="26606"/>
          <ac:spMkLst>
            <pc:docMk/>
            <pc:sldMk cId="2461332224" sldId="313"/>
            <ac:spMk id="3" creationId="{45E955DD-109A-FEA1-E7A8-D34867A81395}"/>
          </ac:spMkLst>
        </pc:spChg>
        <pc:spChg chg="add mod">
          <ac:chgData name="tanaboon tongbuasirilai" userId="3a6fbbe2-a5cd-4f36-96f1-1e3cf3325333" providerId="ADAL" clId="{1725176A-E251-4BA7-9C43-6727E5830609}" dt="2024-06-05T09:03:45.827" v="2036"/>
          <ac:spMkLst>
            <pc:docMk/>
            <pc:sldMk cId="2461332224" sldId="313"/>
            <ac:spMk id="4" creationId="{507B3361-6FD6-11DE-CD43-783D7E14D990}"/>
          </ac:spMkLst>
        </pc:spChg>
        <pc:spChg chg="add del">
          <ac:chgData name="tanaboon tongbuasirilai" userId="3a6fbbe2-a5cd-4f36-96f1-1e3cf3325333" providerId="ADAL" clId="{1725176A-E251-4BA7-9C43-6727E5830609}" dt="2024-06-05T09:09:34.829" v="2137" actId="26606"/>
          <ac:spMkLst>
            <pc:docMk/>
            <pc:sldMk cId="2461332224" sldId="313"/>
            <ac:spMk id="2058" creationId="{ECD6E6E8-151D-4402-8E0B-B529FBDC6471}"/>
          </ac:spMkLst>
        </pc:spChg>
        <pc:spChg chg="add">
          <ac:chgData name="tanaboon tongbuasirilai" userId="3a6fbbe2-a5cd-4f36-96f1-1e3cf3325333" providerId="ADAL" clId="{1725176A-E251-4BA7-9C43-6727E5830609}" dt="2024-06-05T09:09:34.829" v="2137" actId="26606"/>
          <ac:spMkLst>
            <pc:docMk/>
            <pc:sldMk cId="2461332224" sldId="313"/>
            <ac:spMk id="2063" creationId="{2BC4338A-B505-4F56-A233-2A7A820B0160}"/>
          </ac:spMkLst>
        </pc:spChg>
        <pc:picChg chg="add mod ord">
          <ac:chgData name="tanaboon tongbuasirilai" userId="3a6fbbe2-a5cd-4f36-96f1-1e3cf3325333" providerId="ADAL" clId="{1725176A-E251-4BA7-9C43-6727E5830609}" dt="2024-06-05T09:09:34.829" v="2137" actId="26606"/>
          <ac:picMkLst>
            <pc:docMk/>
            <pc:sldMk cId="2461332224" sldId="313"/>
            <ac:picMk id="2051" creationId="{6BF0A6A7-5767-90FE-C6F5-D79F4CEFDC84}"/>
          </ac:picMkLst>
        </pc:picChg>
        <pc:picChg chg="add mod">
          <ac:chgData name="tanaboon tongbuasirilai" userId="3a6fbbe2-a5cd-4f36-96f1-1e3cf3325333" providerId="ADAL" clId="{1725176A-E251-4BA7-9C43-6727E5830609}" dt="2024-06-05T09:09:34.829" v="2137" actId="26606"/>
          <ac:picMkLst>
            <pc:docMk/>
            <pc:sldMk cId="2461332224" sldId="313"/>
            <ac:picMk id="2053" creationId="{FD16758C-A7D1-047C-2137-C8A2C7BE3AAF}"/>
          </ac:picMkLst>
        </pc:picChg>
        <pc:picChg chg="add mod">
          <ac:chgData name="tanaboon tongbuasirilai" userId="3a6fbbe2-a5cd-4f36-96f1-1e3cf3325333" providerId="ADAL" clId="{1725176A-E251-4BA7-9C43-6727E5830609}" dt="2024-06-05T09:09:34.829" v="2137" actId="26606"/>
          <ac:picMkLst>
            <pc:docMk/>
            <pc:sldMk cId="2461332224" sldId="313"/>
            <ac:picMk id="2055" creationId="{6E5E80D9-7A40-BB27-0B01-82A2480356FA}"/>
          </ac:picMkLst>
        </pc:picChg>
      </pc:sldChg>
      <pc:sldChg chg="addSp delSp modSp new mod setBg modAnim">
        <pc:chgData name="tanaboon tongbuasirilai" userId="3a6fbbe2-a5cd-4f36-96f1-1e3cf3325333" providerId="ADAL" clId="{1725176A-E251-4BA7-9C43-6727E5830609}" dt="2024-06-05T09:15:04.017" v="2158" actId="1076"/>
        <pc:sldMkLst>
          <pc:docMk/>
          <pc:sldMk cId="2468041939" sldId="314"/>
        </pc:sldMkLst>
        <pc:spChg chg="mod ord">
          <ac:chgData name="tanaboon tongbuasirilai" userId="3a6fbbe2-a5cd-4f36-96f1-1e3cf3325333" providerId="ADAL" clId="{1725176A-E251-4BA7-9C43-6727E5830609}" dt="2024-06-05T09:14:37.426" v="2154"/>
          <ac:spMkLst>
            <pc:docMk/>
            <pc:sldMk cId="2468041939" sldId="314"/>
            <ac:spMk id="2" creationId="{BA7AB2D6-1B2D-B7B2-6E27-BA77046082AE}"/>
          </ac:spMkLst>
        </pc:spChg>
        <pc:spChg chg="del">
          <ac:chgData name="tanaboon tongbuasirilai" userId="3a6fbbe2-a5cd-4f36-96f1-1e3cf3325333" providerId="ADAL" clId="{1725176A-E251-4BA7-9C43-6727E5830609}" dt="2024-06-05T09:14:20.729" v="2139"/>
          <ac:spMkLst>
            <pc:docMk/>
            <pc:sldMk cId="2468041939" sldId="314"/>
            <ac:spMk id="3" creationId="{E417648F-0CB3-5208-6C03-3481D36098F3}"/>
          </ac:spMkLst>
        </pc:spChg>
        <pc:spChg chg="add mod">
          <ac:chgData name="tanaboon tongbuasirilai" userId="3a6fbbe2-a5cd-4f36-96f1-1e3cf3325333" providerId="ADAL" clId="{1725176A-E251-4BA7-9C43-6727E5830609}" dt="2024-06-05T09:15:04.017" v="2158" actId="1076"/>
          <ac:spMkLst>
            <pc:docMk/>
            <pc:sldMk cId="2468041939" sldId="314"/>
            <ac:spMk id="6" creationId="{3104D772-D653-D082-8B22-DE8CE8B75278}"/>
          </ac:spMkLst>
        </pc:spChg>
        <pc:spChg chg="add">
          <ac:chgData name="tanaboon tongbuasirilai" userId="3a6fbbe2-a5cd-4f36-96f1-1e3cf3325333" providerId="ADAL" clId="{1725176A-E251-4BA7-9C43-6727E5830609}" dt="2024-06-05T09:14:26.205" v="2140" actId="26606"/>
          <ac:spMkLst>
            <pc:docMk/>
            <pc:sldMk cId="2468041939" sldId="314"/>
            <ac:spMk id="9" creationId="{5FA21C72-692C-49FD-9EB4-DDDDDEBD4BD6}"/>
          </ac:spMkLst>
        </pc:spChg>
        <pc:spChg chg="add">
          <ac:chgData name="tanaboon tongbuasirilai" userId="3a6fbbe2-a5cd-4f36-96f1-1e3cf3325333" providerId="ADAL" clId="{1725176A-E251-4BA7-9C43-6727E5830609}" dt="2024-06-05T09:14:26.205" v="2140" actId="26606"/>
          <ac:spMkLst>
            <pc:docMk/>
            <pc:sldMk cId="2468041939" sldId="314"/>
            <ac:spMk id="11" creationId="{FBAF941A-6830-47A3-B63C-7C7B66AEA73B}"/>
          </ac:spMkLst>
        </pc:spChg>
        <pc:picChg chg="add mod">
          <ac:chgData name="tanaboon tongbuasirilai" userId="3a6fbbe2-a5cd-4f36-96f1-1e3cf3325333" providerId="ADAL" clId="{1725176A-E251-4BA7-9C43-6727E5830609}" dt="2024-06-05T09:14:26.205" v="2140" actId="26606"/>
          <ac:picMkLst>
            <pc:docMk/>
            <pc:sldMk cId="2468041939" sldId="314"/>
            <ac:picMk id="4" creationId="{7E1A2CD3-C3C9-1B69-E7FA-893E3E54D47B}"/>
          </ac:picMkLst>
        </pc:picChg>
      </pc:sldChg>
      <pc:sldChg chg="addSp delSp modSp new mod setBg modAnim">
        <pc:chgData name="tanaboon tongbuasirilai" userId="3a6fbbe2-a5cd-4f36-96f1-1e3cf3325333" providerId="ADAL" clId="{1725176A-E251-4BA7-9C43-6727E5830609}" dt="2024-06-05T09:17:55.638" v="2198" actId="1076"/>
        <pc:sldMkLst>
          <pc:docMk/>
          <pc:sldMk cId="795823413" sldId="315"/>
        </pc:sldMkLst>
        <pc:spChg chg="mod">
          <ac:chgData name="tanaboon tongbuasirilai" userId="3a6fbbe2-a5cd-4f36-96f1-1e3cf3325333" providerId="ADAL" clId="{1725176A-E251-4BA7-9C43-6727E5830609}" dt="2024-06-05T09:17:48.161" v="2196" actId="27636"/>
          <ac:spMkLst>
            <pc:docMk/>
            <pc:sldMk cId="795823413" sldId="315"/>
            <ac:spMk id="2" creationId="{BBC0D9B9-7E06-845C-314A-B2F094FDC52D}"/>
          </ac:spMkLst>
        </pc:spChg>
        <pc:spChg chg="del">
          <ac:chgData name="tanaboon tongbuasirilai" userId="3a6fbbe2-a5cd-4f36-96f1-1e3cf3325333" providerId="ADAL" clId="{1725176A-E251-4BA7-9C43-6727E5830609}" dt="2024-06-05T09:16:35.879" v="2160"/>
          <ac:spMkLst>
            <pc:docMk/>
            <pc:sldMk cId="795823413" sldId="315"/>
            <ac:spMk id="3" creationId="{0576B456-73CA-AB2C-D630-F5C9BBFEC5D6}"/>
          </ac:spMkLst>
        </pc:spChg>
        <pc:spChg chg="add mod">
          <ac:chgData name="tanaboon tongbuasirilai" userId="3a6fbbe2-a5cd-4f36-96f1-1e3cf3325333" providerId="ADAL" clId="{1725176A-E251-4BA7-9C43-6727E5830609}" dt="2024-06-05T09:17:55.638" v="2198" actId="1076"/>
          <ac:spMkLst>
            <pc:docMk/>
            <pc:sldMk cId="795823413" sldId="315"/>
            <ac:spMk id="6" creationId="{F0436CA4-2DDB-DA9B-B1B4-B376150F67FA}"/>
          </ac:spMkLst>
        </pc:spChg>
        <pc:spChg chg="add">
          <ac:chgData name="tanaboon tongbuasirilai" userId="3a6fbbe2-a5cd-4f36-96f1-1e3cf3325333" providerId="ADAL" clId="{1725176A-E251-4BA7-9C43-6727E5830609}" dt="2024-06-05T09:16:58.141" v="2165" actId="26606"/>
          <ac:spMkLst>
            <pc:docMk/>
            <pc:sldMk cId="795823413" sldId="315"/>
            <ac:spMk id="9" creationId="{6EDED847-34F1-4353-AA83-1525E9E40671}"/>
          </ac:spMkLst>
        </pc:spChg>
        <pc:picChg chg="add mod">
          <ac:chgData name="tanaboon tongbuasirilai" userId="3a6fbbe2-a5cd-4f36-96f1-1e3cf3325333" providerId="ADAL" clId="{1725176A-E251-4BA7-9C43-6727E5830609}" dt="2024-06-05T09:17:39.995" v="2192" actId="1076"/>
          <ac:picMkLst>
            <pc:docMk/>
            <pc:sldMk cId="795823413" sldId="315"/>
            <ac:picMk id="4" creationId="{2BCCD762-39BD-ED01-7C1C-2617CAAE18A4}"/>
          </ac:picMkLst>
        </pc:picChg>
      </pc:sldChg>
      <pc:sldChg chg="addSp delSp modSp new mod setBg">
        <pc:chgData name="tanaboon tongbuasirilai" userId="3a6fbbe2-a5cd-4f36-96f1-1e3cf3325333" providerId="ADAL" clId="{1725176A-E251-4BA7-9C43-6727E5830609}" dt="2024-06-06T08:34:12.842" v="2319" actId="207"/>
        <pc:sldMkLst>
          <pc:docMk/>
          <pc:sldMk cId="1800267942" sldId="316"/>
        </pc:sldMkLst>
        <pc:spChg chg="mod">
          <ac:chgData name="tanaboon tongbuasirilai" userId="3a6fbbe2-a5cd-4f36-96f1-1e3cf3325333" providerId="ADAL" clId="{1725176A-E251-4BA7-9C43-6727E5830609}" dt="2024-06-06T08:33:29.041" v="2310" actId="26606"/>
          <ac:spMkLst>
            <pc:docMk/>
            <pc:sldMk cId="1800267942" sldId="316"/>
            <ac:spMk id="2" creationId="{915BE912-7041-7084-ACFC-987EC6005D62}"/>
          </ac:spMkLst>
        </pc:spChg>
        <pc:spChg chg="mod">
          <ac:chgData name="tanaboon tongbuasirilai" userId="3a6fbbe2-a5cd-4f36-96f1-1e3cf3325333" providerId="ADAL" clId="{1725176A-E251-4BA7-9C43-6727E5830609}" dt="2024-06-06T08:34:12.842" v="2319" actId="207"/>
          <ac:spMkLst>
            <pc:docMk/>
            <pc:sldMk cId="1800267942" sldId="316"/>
            <ac:spMk id="3" creationId="{D5EE7624-ABF9-B8E0-625D-4CD252758BC7}"/>
          </ac:spMkLst>
        </pc:spChg>
        <pc:spChg chg="add">
          <ac:chgData name="tanaboon tongbuasirilai" userId="3a6fbbe2-a5cd-4f36-96f1-1e3cf3325333" providerId="ADAL" clId="{1725176A-E251-4BA7-9C43-6727E5830609}" dt="2024-06-06T08:33:29.041" v="2310" actId="26606"/>
          <ac:spMkLst>
            <pc:docMk/>
            <pc:sldMk cId="1800267942" sldId="316"/>
            <ac:spMk id="5127" creationId="{3BBEBD03-E4CE-4B72-8DF2-6E737BDDFBD4}"/>
          </ac:spMkLst>
        </pc:spChg>
        <pc:spChg chg="add">
          <ac:chgData name="tanaboon tongbuasirilai" userId="3a6fbbe2-a5cd-4f36-96f1-1e3cf3325333" providerId="ADAL" clId="{1725176A-E251-4BA7-9C43-6727E5830609}" dt="2024-06-06T08:33:29.041" v="2310" actId="26606"/>
          <ac:spMkLst>
            <pc:docMk/>
            <pc:sldMk cId="1800267942" sldId="316"/>
            <ac:spMk id="5129" creationId="{77221359-7E5B-428B-8817-A7C5104279C4}"/>
          </ac:spMkLst>
        </pc:spChg>
        <pc:picChg chg="add del">
          <ac:chgData name="tanaboon tongbuasirilai" userId="3a6fbbe2-a5cd-4f36-96f1-1e3cf3325333" providerId="ADAL" clId="{1725176A-E251-4BA7-9C43-6727E5830609}" dt="2024-06-06T08:32:54.170" v="2304" actId="478"/>
          <ac:picMkLst>
            <pc:docMk/>
            <pc:sldMk cId="1800267942" sldId="316"/>
            <ac:picMk id="5" creationId="{D86FEE86-5FCE-FE84-89DD-FB61B6CB3C96}"/>
          </ac:picMkLst>
        </pc:picChg>
        <pc:picChg chg="add mod">
          <ac:chgData name="tanaboon tongbuasirilai" userId="3a6fbbe2-a5cd-4f36-96f1-1e3cf3325333" providerId="ADAL" clId="{1725176A-E251-4BA7-9C43-6727E5830609}" dt="2024-06-06T08:33:29.041" v="2310" actId="26606"/>
          <ac:picMkLst>
            <pc:docMk/>
            <pc:sldMk cId="1800267942" sldId="316"/>
            <ac:picMk id="5122" creationId="{F267BF56-2CB7-BDB5-FCE8-C01970612D9B}"/>
          </ac:picMkLst>
        </pc:picChg>
      </pc:sldChg>
      <pc:sldChg chg="addSp delSp modSp new mod setBg modAnim">
        <pc:chgData name="tanaboon tongbuasirilai" userId="3a6fbbe2-a5cd-4f36-96f1-1e3cf3325333" providerId="ADAL" clId="{1725176A-E251-4BA7-9C43-6727E5830609}" dt="2024-06-05T10:01:49.080" v="2296" actId="1076"/>
        <pc:sldMkLst>
          <pc:docMk/>
          <pc:sldMk cId="1641653750" sldId="317"/>
        </pc:sldMkLst>
        <pc:spChg chg="mod ord">
          <ac:chgData name="tanaboon tongbuasirilai" userId="3a6fbbe2-a5cd-4f36-96f1-1e3cf3325333" providerId="ADAL" clId="{1725176A-E251-4BA7-9C43-6727E5830609}" dt="2024-06-05T09:50:09.273" v="2259" actId="1076"/>
          <ac:spMkLst>
            <pc:docMk/>
            <pc:sldMk cId="1641653750" sldId="317"/>
            <ac:spMk id="2" creationId="{5761D48B-BBD9-F194-FBCE-BB48F75FAB23}"/>
          </ac:spMkLst>
        </pc:spChg>
        <pc:spChg chg="del">
          <ac:chgData name="tanaboon tongbuasirilai" userId="3a6fbbe2-a5cd-4f36-96f1-1e3cf3325333" providerId="ADAL" clId="{1725176A-E251-4BA7-9C43-6727E5830609}" dt="2024-06-05T09:47:52.412" v="2211" actId="478"/>
          <ac:spMkLst>
            <pc:docMk/>
            <pc:sldMk cId="1641653750" sldId="317"/>
            <ac:spMk id="3" creationId="{509139BB-1378-6DAF-E22D-59ABD6B802A9}"/>
          </ac:spMkLst>
        </pc:spChg>
        <pc:spChg chg="add mod">
          <ac:chgData name="tanaboon tongbuasirilai" userId="3a6fbbe2-a5cd-4f36-96f1-1e3cf3325333" providerId="ADAL" clId="{1725176A-E251-4BA7-9C43-6727E5830609}" dt="2024-06-05T09:50:03.104" v="2256" actId="1076"/>
          <ac:spMkLst>
            <pc:docMk/>
            <pc:sldMk cId="1641653750" sldId="317"/>
            <ac:spMk id="6" creationId="{B776577F-7559-33CE-ECEF-DAE3AA9FB65D}"/>
          </ac:spMkLst>
        </pc:spChg>
        <pc:spChg chg="add del">
          <ac:chgData name="tanaboon tongbuasirilai" userId="3a6fbbe2-a5cd-4f36-96f1-1e3cf3325333" providerId="ADAL" clId="{1725176A-E251-4BA7-9C43-6727E5830609}" dt="2024-06-05T09:48:38.280" v="2214" actId="26606"/>
          <ac:spMkLst>
            <pc:docMk/>
            <pc:sldMk cId="1641653750" sldId="317"/>
            <ac:spMk id="9" creationId="{195A7738-D4D9-4E15-A635-CA28918C1A35}"/>
          </ac:spMkLst>
        </pc:spChg>
        <pc:spChg chg="add del">
          <ac:chgData name="tanaboon tongbuasirilai" userId="3a6fbbe2-a5cd-4f36-96f1-1e3cf3325333" providerId="ADAL" clId="{1725176A-E251-4BA7-9C43-6727E5830609}" dt="2024-06-05T09:48:38.280" v="2214" actId="26606"/>
          <ac:spMkLst>
            <pc:docMk/>
            <pc:sldMk cId="1641653750" sldId="317"/>
            <ac:spMk id="11" creationId="{F813E79E-894E-4011-B4B0-93B31C4E1F86}"/>
          </ac:spMkLst>
        </pc:spChg>
        <pc:spChg chg="add del">
          <ac:chgData name="tanaboon tongbuasirilai" userId="3a6fbbe2-a5cd-4f36-96f1-1e3cf3325333" providerId="ADAL" clId="{1725176A-E251-4BA7-9C43-6727E5830609}" dt="2024-06-05T09:48:38.280" v="2214" actId="26606"/>
          <ac:spMkLst>
            <pc:docMk/>
            <pc:sldMk cId="1641653750" sldId="317"/>
            <ac:spMk id="13" creationId="{F31DDD9C-2B95-4688-9DD6-D3AC34FF9EFE}"/>
          </ac:spMkLst>
        </pc:spChg>
        <pc:spChg chg="add del">
          <ac:chgData name="tanaboon tongbuasirilai" userId="3a6fbbe2-a5cd-4f36-96f1-1e3cf3325333" providerId="ADAL" clId="{1725176A-E251-4BA7-9C43-6727E5830609}" dt="2024-06-05T09:48:47.978" v="2223" actId="26606"/>
          <ac:spMkLst>
            <pc:docMk/>
            <pc:sldMk cId="1641653750" sldId="317"/>
            <ac:spMk id="15" creationId="{613D0C2A-B47F-4970-BB79-347457EB58D3}"/>
          </ac:spMkLst>
        </pc:spChg>
        <pc:spChg chg="add del">
          <ac:chgData name="tanaboon tongbuasirilai" userId="3a6fbbe2-a5cd-4f36-96f1-1e3cf3325333" providerId="ADAL" clId="{1725176A-E251-4BA7-9C43-6727E5830609}" dt="2024-06-05T09:48:47.978" v="2223" actId="26606"/>
          <ac:spMkLst>
            <pc:docMk/>
            <pc:sldMk cId="1641653750" sldId="317"/>
            <ac:spMk id="16" creationId="{19CE4EC1-4CF5-4D16-A942-DC1F53876E12}"/>
          </ac:spMkLst>
        </pc:spChg>
        <pc:spChg chg="add del">
          <ac:chgData name="tanaboon tongbuasirilai" userId="3a6fbbe2-a5cd-4f36-96f1-1e3cf3325333" providerId="ADAL" clId="{1725176A-E251-4BA7-9C43-6727E5830609}" dt="2024-06-05T09:48:47.969" v="2222" actId="26606"/>
          <ac:spMkLst>
            <pc:docMk/>
            <pc:sldMk cId="1641653750" sldId="317"/>
            <ac:spMk id="21" creationId="{B8AFBB67-2575-4F5A-96CF-CD2EB02A1EF0}"/>
          </ac:spMkLst>
        </pc:spChg>
        <pc:spChg chg="add del">
          <ac:chgData name="tanaboon tongbuasirilai" userId="3a6fbbe2-a5cd-4f36-96f1-1e3cf3325333" providerId="ADAL" clId="{1725176A-E251-4BA7-9C43-6727E5830609}" dt="2024-06-05T09:49:12.302" v="2228" actId="26606"/>
          <ac:spMkLst>
            <pc:docMk/>
            <pc:sldMk cId="1641653750" sldId="317"/>
            <ac:spMk id="23" creationId="{FBAF941A-6830-47A3-B63C-7C7B66AEA73B}"/>
          </ac:spMkLst>
        </pc:spChg>
        <pc:spChg chg="add del">
          <ac:chgData name="tanaboon tongbuasirilai" userId="3a6fbbe2-a5cd-4f36-96f1-1e3cf3325333" providerId="ADAL" clId="{1725176A-E251-4BA7-9C43-6727E5830609}" dt="2024-06-05T09:49:12.302" v="2228" actId="26606"/>
          <ac:spMkLst>
            <pc:docMk/>
            <pc:sldMk cId="1641653750" sldId="317"/>
            <ac:spMk id="24" creationId="{5FA21C72-692C-49FD-9EB4-DDDDDEBD4BD6}"/>
          </ac:spMkLst>
        </pc:spChg>
        <pc:spChg chg="add del">
          <ac:chgData name="tanaboon tongbuasirilai" userId="3a6fbbe2-a5cd-4f36-96f1-1e3cf3325333" providerId="ADAL" clId="{1725176A-E251-4BA7-9C43-6727E5830609}" dt="2024-06-05T09:49:12.287" v="2227" actId="26606"/>
          <ac:spMkLst>
            <pc:docMk/>
            <pc:sldMk cId="1641653750" sldId="317"/>
            <ac:spMk id="29" creationId="{1E14715B-2E40-4760-AE23-026845A30A49}"/>
          </ac:spMkLst>
        </pc:spChg>
        <pc:spChg chg="add del">
          <ac:chgData name="tanaboon tongbuasirilai" userId="3a6fbbe2-a5cd-4f36-96f1-1e3cf3325333" providerId="ADAL" clId="{1725176A-E251-4BA7-9C43-6727E5830609}" dt="2024-06-05T09:49:12.287" v="2227" actId="26606"/>
          <ac:spMkLst>
            <pc:docMk/>
            <pc:sldMk cId="1641653750" sldId="317"/>
            <ac:spMk id="31" creationId="{45D08429-4C7A-4C37-848C-C1613E31D53A}"/>
          </ac:spMkLst>
        </pc:spChg>
        <pc:spChg chg="add del">
          <ac:chgData name="tanaboon tongbuasirilai" userId="3a6fbbe2-a5cd-4f36-96f1-1e3cf3325333" providerId="ADAL" clId="{1725176A-E251-4BA7-9C43-6727E5830609}" dt="2024-06-05T09:49:12.287" v="2227" actId="26606"/>
          <ac:spMkLst>
            <pc:docMk/>
            <pc:sldMk cId="1641653750" sldId="317"/>
            <ac:spMk id="33" creationId="{DD8F4B2B-96EA-4C0F-84D3-5728F7CF0B0B}"/>
          </ac:spMkLst>
        </pc:spChg>
        <pc:spChg chg="add">
          <ac:chgData name="tanaboon tongbuasirilai" userId="3a6fbbe2-a5cd-4f36-96f1-1e3cf3325333" providerId="ADAL" clId="{1725176A-E251-4BA7-9C43-6727E5830609}" dt="2024-06-05T09:49:12.302" v="2228" actId="26606"/>
          <ac:spMkLst>
            <pc:docMk/>
            <pc:sldMk cId="1641653750" sldId="317"/>
            <ac:spMk id="35" creationId="{17DE0705-3755-4B4E-8070-9F0507988F2A}"/>
          </ac:spMkLst>
        </pc:spChg>
        <pc:picChg chg="add mod ord">
          <ac:chgData name="tanaboon tongbuasirilai" userId="3a6fbbe2-a5cd-4f36-96f1-1e3cf3325333" providerId="ADAL" clId="{1725176A-E251-4BA7-9C43-6727E5830609}" dt="2024-06-05T10:01:49.080" v="2296" actId="1076"/>
          <ac:picMkLst>
            <pc:docMk/>
            <pc:sldMk cId="1641653750" sldId="317"/>
            <ac:picMk id="4" creationId="{A7B31D94-573E-3470-C19F-E970614406E4}"/>
          </ac:picMkLst>
        </pc:picChg>
      </pc:sldChg>
      <pc:sldChg chg="addSp delSp modSp new mod ord setBg modAnim">
        <pc:chgData name="tanaboon tongbuasirilai" userId="3a6fbbe2-a5cd-4f36-96f1-1e3cf3325333" providerId="ADAL" clId="{1725176A-E251-4BA7-9C43-6727E5830609}" dt="2024-06-05T10:01:51.762" v="2297" actId="1076"/>
        <pc:sldMkLst>
          <pc:docMk/>
          <pc:sldMk cId="2945286918" sldId="318"/>
        </pc:sldMkLst>
        <pc:spChg chg="mod">
          <ac:chgData name="tanaboon tongbuasirilai" userId="3a6fbbe2-a5cd-4f36-96f1-1e3cf3325333" providerId="ADAL" clId="{1725176A-E251-4BA7-9C43-6727E5830609}" dt="2024-06-05T10:01:30.177" v="2293" actId="20577"/>
          <ac:spMkLst>
            <pc:docMk/>
            <pc:sldMk cId="2945286918" sldId="318"/>
            <ac:spMk id="2" creationId="{1C926A81-D51A-E7A1-39F2-1DF7E9025B01}"/>
          </ac:spMkLst>
        </pc:spChg>
        <pc:spChg chg="del">
          <ac:chgData name="tanaboon tongbuasirilai" userId="3a6fbbe2-a5cd-4f36-96f1-1e3cf3325333" providerId="ADAL" clId="{1725176A-E251-4BA7-9C43-6727E5830609}" dt="2024-06-05T09:57:55.137" v="2263" actId="478"/>
          <ac:spMkLst>
            <pc:docMk/>
            <pc:sldMk cId="2945286918" sldId="318"/>
            <ac:spMk id="3" creationId="{1AAB9946-BD20-9728-2D4C-F2E0891D412E}"/>
          </ac:spMkLst>
        </pc:spChg>
        <pc:spChg chg="add mod">
          <ac:chgData name="tanaboon tongbuasirilai" userId="3a6fbbe2-a5cd-4f36-96f1-1e3cf3325333" providerId="ADAL" clId="{1725176A-E251-4BA7-9C43-6727E5830609}" dt="2024-06-05T10:01:16.534" v="2273" actId="1076"/>
          <ac:spMkLst>
            <pc:docMk/>
            <pc:sldMk cId="2945286918" sldId="318"/>
            <ac:spMk id="6" creationId="{B60BB1A2-F61C-309E-1BBE-BE90EECD8612}"/>
          </ac:spMkLst>
        </pc:spChg>
        <pc:spChg chg="add">
          <ac:chgData name="tanaboon tongbuasirilai" userId="3a6fbbe2-a5cd-4f36-96f1-1e3cf3325333" providerId="ADAL" clId="{1725176A-E251-4BA7-9C43-6727E5830609}" dt="2024-06-05T10:00:52.865" v="2265" actId="26606"/>
          <ac:spMkLst>
            <pc:docMk/>
            <pc:sldMk cId="2945286918" sldId="318"/>
            <ac:spMk id="9" creationId="{6EDED847-34F1-4353-AA83-1525E9E40671}"/>
          </ac:spMkLst>
        </pc:spChg>
        <pc:picChg chg="add mod">
          <ac:chgData name="tanaboon tongbuasirilai" userId="3a6fbbe2-a5cd-4f36-96f1-1e3cf3325333" providerId="ADAL" clId="{1725176A-E251-4BA7-9C43-6727E5830609}" dt="2024-06-05T10:01:51.762" v="2297" actId="1076"/>
          <ac:picMkLst>
            <pc:docMk/>
            <pc:sldMk cId="2945286918" sldId="318"/>
            <ac:picMk id="4" creationId="{44595E24-B78F-BB46-94B2-4629E03E66F1}"/>
          </ac:picMkLst>
        </pc:picChg>
      </pc:sldChg>
      <pc:sldChg chg="addSp delSp modSp new mod setBg setClrOvrMap">
        <pc:chgData name="tanaboon tongbuasirilai" userId="3a6fbbe2-a5cd-4f36-96f1-1e3cf3325333" providerId="ADAL" clId="{1725176A-E251-4BA7-9C43-6727E5830609}" dt="2024-06-06T08:43:09.557" v="2408" actId="207"/>
        <pc:sldMkLst>
          <pc:docMk/>
          <pc:sldMk cId="1639843139" sldId="319"/>
        </pc:sldMkLst>
        <pc:spChg chg="mod">
          <ac:chgData name="tanaboon tongbuasirilai" userId="3a6fbbe2-a5cd-4f36-96f1-1e3cf3325333" providerId="ADAL" clId="{1725176A-E251-4BA7-9C43-6727E5830609}" dt="2024-06-06T08:41:53.220" v="2379" actId="1076"/>
          <ac:spMkLst>
            <pc:docMk/>
            <pc:sldMk cId="1639843139" sldId="319"/>
            <ac:spMk id="2" creationId="{7BDD8E90-5AEA-8D70-4A5F-ECCBE1168B22}"/>
          </ac:spMkLst>
        </pc:spChg>
        <pc:spChg chg="add del mod">
          <ac:chgData name="tanaboon tongbuasirilai" userId="3a6fbbe2-a5cd-4f36-96f1-1e3cf3325333" providerId="ADAL" clId="{1725176A-E251-4BA7-9C43-6727E5830609}" dt="2024-06-06T08:38:54.842" v="2365" actId="26606"/>
          <ac:spMkLst>
            <pc:docMk/>
            <pc:sldMk cId="1639843139" sldId="319"/>
            <ac:spMk id="3" creationId="{9D45D8ED-775C-A58E-870B-B1E2249CEEF9}"/>
          </ac:spMkLst>
        </pc:spChg>
        <pc:spChg chg="add">
          <ac:chgData name="tanaboon tongbuasirilai" userId="3a6fbbe2-a5cd-4f36-96f1-1e3cf3325333" providerId="ADAL" clId="{1725176A-E251-4BA7-9C43-6727E5830609}" dt="2024-06-06T08:37:20.311" v="2350"/>
          <ac:spMkLst>
            <pc:docMk/>
            <pc:sldMk cId="1639843139" sldId="319"/>
            <ac:spMk id="4" creationId="{9957DCCD-BB9D-BC12-2D86-302060A99447}"/>
          </ac:spMkLst>
        </pc:spChg>
        <pc:spChg chg="add mod ord">
          <ac:chgData name="tanaboon tongbuasirilai" userId="3a6fbbe2-a5cd-4f36-96f1-1e3cf3325333" providerId="ADAL" clId="{1725176A-E251-4BA7-9C43-6727E5830609}" dt="2024-06-06T08:43:09.557" v="2408" actId="207"/>
          <ac:spMkLst>
            <pc:docMk/>
            <pc:sldMk cId="1639843139" sldId="319"/>
            <ac:spMk id="8" creationId="{9D45D8ED-775C-A58E-870B-B1E2249CEEF9}"/>
          </ac:spMkLst>
        </pc:spChg>
        <pc:graphicFrameChg chg="add del">
          <ac:chgData name="tanaboon tongbuasirilai" userId="3a6fbbe2-a5cd-4f36-96f1-1e3cf3325333" providerId="ADAL" clId="{1725176A-E251-4BA7-9C43-6727E5830609}" dt="2024-06-06T08:38:54.818" v="2364" actId="26606"/>
          <ac:graphicFrameMkLst>
            <pc:docMk/>
            <pc:sldMk cId="1639843139" sldId="319"/>
            <ac:graphicFrameMk id="5" creationId="{4C86A295-284F-0F9E-763A-E128F76E473B}"/>
          </ac:graphicFrameMkLst>
        </pc:graphicFrameChg>
        <pc:picChg chg="add del mod">
          <ac:chgData name="tanaboon tongbuasirilai" userId="3a6fbbe2-a5cd-4f36-96f1-1e3cf3325333" providerId="ADAL" clId="{1725176A-E251-4BA7-9C43-6727E5830609}" dt="2024-06-06T08:41:17.034" v="2367" actId="478"/>
          <ac:picMkLst>
            <pc:docMk/>
            <pc:sldMk cId="1639843139" sldId="319"/>
            <ac:picMk id="7" creationId="{1B5F2607-9BB1-C177-2B3F-72242467F82A}"/>
          </ac:picMkLst>
        </pc:picChg>
        <pc:picChg chg="add mod ord">
          <ac:chgData name="tanaboon tongbuasirilai" userId="3a6fbbe2-a5cd-4f36-96f1-1e3cf3325333" providerId="ADAL" clId="{1725176A-E251-4BA7-9C43-6727E5830609}" dt="2024-06-06T08:41:37.569" v="2373" actId="26606"/>
          <ac:picMkLst>
            <pc:docMk/>
            <pc:sldMk cId="1639843139" sldId="319"/>
            <ac:picMk id="6147" creationId="{4102B094-B6A7-ED05-721D-184113A8F73D}"/>
          </ac:picMkLst>
        </pc:picChg>
      </pc:sldChg>
      <pc:sldChg chg="addSp delSp modSp new mod setBg modAnim">
        <pc:chgData name="tanaboon tongbuasirilai" userId="3a6fbbe2-a5cd-4f36-96f1-1e3cf3325333" providerId="ADAL" clId="{1725176A-E251-4BA7-9C43-6727E5830609}" dt="2024-06-06T08:53:13.971" v="2456" actId="1076"/>
        <pc:sldMkLst>
          <pc:docMk/>
          <pc:sldMk cId="799992430" sldId="320"/>
        </pc:sldMkLst>
        <pc:spChg chg="del mod ord">
          <ac:chgData name="tanaboon tongbuasirilai" userId="3a6fbbe2-a5cd-4f36-96f1-1e3cf3325333" providerId="ADAL" clId="{1725176A-E251-4BA7-9C43-6727E5830609}" dt="2024-06-06T08:52:23.692" v="2445" actId="478"/>
          <ac:spMkLst>
            <pc:docMk/>
            <pc:sldMk cId="799992430" sldId="320"/>
            <ac:spMk id="2" creationId="{DA197AEC-94B8-93F0-61CE-E3F76AC3C62A}"/>
          </ac:spMkLst>
        </pc:spChg>
        <pc:spChg chg="del">
          <ac:chgData name="tanaboon tongbuasirilai" userId="3a6fbbe2-a5cd-4f36-96f1-1e3cf3325333" providerId="ADAL" clId="{1725176A-E251-4BA7-9C43-6727E5830609}" dt="2024-06-06T08:50:02.019" v="2435"/>
          <ac:spMkLst>
            <pc:docMk/>
            <pc:sldMk cId="799992430" sldId="320"/>
            <ac:spMk id="3" creationId="{083A488C-0E38-F816-D809-425E6CC2E7E3}"/>
          </ac:spMkLst>
        </pc:spChg>
        <pc:spChg chg="add mod">
          <ac:chgData name="tanaboon tongbuasirilai" userId="3a6fbbe2-a5cd-4f36-96f1-1e3cf3325333" providerId="ADAL" clId="{1725176A-E251-4BA7-9C43-6727E5830609}" dt="2024-06-06T08:53:13.971" v="2456" actId="1076"/>
          <ac:spMkLst>
            <pc:docMk/>
            <pc:sldMk cId="799992430" sldId="320"/>
            <ac:spMk id="6" creationId="{70B3B56C-D575-BECF-B945-9B1569068AB6}"/>
          </ac:spMkLst>
        </pc:spChg>
        <pc:spChg chg="add del">
          <ac:chgData name="tanaboon tongbuasirilai" userId="3a6fbbe2-a5cd-4f36-96f1-1e3cf3325333" providerId="ADAL" clId="{1725176A-E251-4BA7-9C43-6727E5830609}" dt="2024-06-06T08:50:15.933" v="2437" actId="26606"/>
          <ac:spMkLst>
            <pc:docMk/>
            <pc:sldMk cId="799992430" sldId="320"/>
            <ac:spMk id="9" creationId="{5FA21C72-692C-49FD-9EB4-DDDDDEBD4BD6}"/>
          </ac:spMkLst>
        </pc:spChg>
        <pc:spChg chg="add del">
          <ac:chgData name="tanaboon tongbuasirilai" userId="3a6fbbe2-a5cd-4f36-96f1-1e3cf3325333" providerId="ADAL" clId="{1725176A-E251-4BA7-9C43-6727E5830609}" dt="2024-06-06T08:50:15.933" v="2437" actId="26606"/>
          <ac:spMkLst>
            <pc:docMk/>
            <pc:sldMk cId="799992430" sldId="320"/>
            <ac:spMk id="11" creationId="{FBAF941A-6830-47A3-B63C-7C7B66AEA73B}"/>
          </ac:spMkLst>
        </pc:spChg>
        <pc:spChg chg="add del">
          <ac:chgData name="tanaboon tongbuasirilai" userId="3a6fbbe2-a5cd-4f36-96f1-1e3cf3325333" providerId="ADAL" clId="{1725176A-E251-4BA7-9C43-6727E5830609}" dt="2024-06-06T08:51:32.620" v="2439" actId="26606"/>
          <ac:spMkLst>
            <pc:docMk/>
            <pc:sldMk cId="799992430" sldId="320"/>
            <ac:spMk id="13" creationId="{DD8F4B2B-96EA-4C0F-84D3-5728F7CF0B0B}"/>
          </ac:spMkLst>
        </pc:spChg>
        <pc:spChg chg="add del">
          <ac:chgData name="tanaboon tongbuasirilai" userId="3a6fbbe2-a5cd-4f36-96f1-1e3cf3325333" providerId="ADAL" clId="{1725176A-E251-4BA7-9C43-6727E5830609}" dt="2024-06-06T08:51:32.620" v="2439" actId="26606"/>
          <ac:spMkLst>
            <pc:docMk/>
            <pc:sldMk cId="799992430" sldId="320"/>
            <ac:spMk id="14" creationId="{1E14715B-2E40-4760-AE23-026845A30A49}"/>
          </ac:spMkLst>
        </pc:spChg>
        <pc:spChg chg="add del">
          <ac:chgData name="tanaboon tongbuasirilai" userId="3a6fbbe2-a5cd-4f36-96f1-1e3cf3325333" providerId="ADAL" clId="{1725176A-E251-4BA7-9C43-6727E5830609}" dt="2024-06-06T08:51:32.620" v="2439" actId="26606"/>
          <ac:spMkLst>
            <pc:docMk/>
            <pc:sldMk cId="799992430" sldId="320"/>
            <ac:spMk id="15" creationId="{45D08429-4C7A-4C37-848C-C1613E31D53A}"/>
          </ac:spMkLst>
        </pc:spChg>
        <pc:spChg chg="add del">
          <ac:chgData name="tanaboon tongbuasirilai" userId="3a6fbbe2-a5cd-4f36-96f1-1e3cf3325333" providerId="ADAL" clId="{1725176A-E251-4BA7-9C43-6727E5830609}" dt="2024-06-06T08:52:20.500" v="2444" actId="26606"/>
          <ac:spMkLst>
            <pc:docMk/>
            <pc:sldMk cId="799992430" sldId="320"/>
            <ac:spMk id="17" creationId="{5FA21C72-692C-49FD-9EB4-DDDDDEBD4BD6}"/>
          </ac:spMkLst>
        </pc:spChg>
        <pc:spChg chg="add del">
          <ac:chgData name="tanaboon tongbuasirilai" userId="3a6fbbe2-a5cd-4f36-96f1-1e3cf3325333" providerId="ADAL" clId="{1725176A-E251-4BA7-9C43-6727E5830609}" dt="2024-06-06T08:52:20.500" v="2444" actId="26606"/>
          <ac:spMkLst>
            <pc:docMk/>
            <pc:sldMk cId="799992430" sldId="320"/>
            <ac:spMk id="18" creationId="{FBAF941A-6830-47A3-B63C-7C7B66AEA73B}"/>
          </ac:spMkLst>
        </pc:spChg>
        <pc:spChg chg="add del">
          <ac:chgData name="tanaboon tongbuasirilai" userId="3a6fbbe2-a5cd-4f36-96f1-1e3cf3325333" providerId="ADAL" clId="{1725176A-E251-4BA7-9C43-6727E5830609}" dt="2024-06-06T08:52:20.491" v="2443" actId="26606"/>
          <ac:spMkLst>
            <pc:docMk/>
            <pc:sldMk cId="799992430" sldId="320"/>
            <ac:spMk id="23" creationId="{ED7B0778-03F9-43B3-80DD-DDF646F0D3FE}"/>
          </ac:spMkLst>
        </pc:spChg>
        <pc:spChg chg="add del">
          <ac:chgData name="tanaboon tongbuasirilai" userId="3a6fbbe2-a5cd-4f36-96f1-1e3cf3325333" providerId="ADAL" clId="{1725176A-E251-4BA7-9C43-6727E5830609}" dt="2024-06-06T08:52:20.491" v="2443" actId="26606"/>
          <ac:spMkLst>
            <pc:docMk/>
            <pc:sldMk cId="799992430" sldId="320"/>
            <ac:spMk id="25" creationId="{6C1415DC-841D-4284-8488-42FAEEB312B9}"/>
          </ac:spMkLst>
        </pc:spChg>
        <pc:spChg chg="add del">
          <ac:chgData name="tanaboon tongbuasirilai" userId="3a6fbbe2-a5cd-4f36-96f1-1e3cf3325333" providerId="ADAL" clId="{1725176A-E251-4BA7-9C43-6727E5830609}" dt="2024-06-06T08:52:20.491" v="2443" actId="26606"/>
          <ac:spMkLst>
            <pc:docMk/>
            <pc:sldMk cId="799992430" sldId="320"/>
            <ac:spMk id="27" creationId="{A8E06871-264F-4FAC-8BC5-4DAAE2257F52}"/>
          </ac:spMkLst>
        </pc:spChg>
        <pc:spChg chg="add">
          <ac:chgData name="tanaboon tongbuasirilai" userId="3a6fbbe2-a5cd-4f36-96f1-1e3cf3325333" providerId="ADAL" clId="{1725176A-E251-4BA7-9C43-6727E5830609}" dt="2024-06-06T08:52:20.500" v="2444" actId="26606"/>
          <ac:spMkLst>
            <pc:docMk/>
            <pc:sldMk cId="799992430" sldId="320"/>
            <ac:spMk id="29" creationId="{6EDED847-34F1-4353-AA83-1525E9E40671}"/>
          </ac:spMkLst>
        </pc:spChg>
        <pc:picChg chg="add mod ord">
          <ac:chgData name="tanaboon tongbuasirilai" userId="3a6fbbe2-a5cd-4f36-96f1-1e3cf3325333" providerId="ADAL" clId="{1725176A-E251-4BA7-9C43-6727E5830609}" dt="2024-06-06T08:52:29.712" v="2448" actId="1076"/>
          <ac:picMkLst>
            <pc:docMk/>
            <pc:sldMk cId="799992430" sldId="320"/>
            <ac:picMk id="4" creationId="{BCE13F84-336B-5AB6-D729-40677F8C5EFC}"/>
          </ac:picMkLst>
        </pc:picChg>
      </pc:sldChg>
      <pc:sldChg chg="addSp delSp modSp new mod setBg addAnim setClrOvrMap">
        <pc:chgData name="tanaboon tongbuasirilai" userId="3a6fbbe2-a5cd-4f36-96f1-1e3cf3325333" providerId="ADAL" clId="{1725176A-E251-4BA7-9C43-6727E5830609}" dt="2024-06-06T08:48:19.054" v="2434"/>
        <pc:sldMkLst>
          <pc:docMk/>
          <pc:sldMk cId="324530086" sldId="321"/>
        </pc:sldMkLst>
        <pc:spChg chg="mod">
          <ac:chgData name="tanaboon tongbuasirilai" userId="3a6fbbe2-a5cd-4f36-96f1-1e3cf3325333" providerId="ADAL" clId="{1725176A-E251-4BA7-9C43-6727E5830609}" dt="2024-06-06T08:48:19.047" v="2433" actId="26606"/>
          <ac:spMkLst>
            <pc:docMk/>
            <pc:sldMk cId="324530086" sldId="321"/>
            <ac:spMk id="2" creationId="{AB724185-B484-82C8-A7BD-B6D603B6649D}"/>
          </ac:spMkLst>
        </pc:spChg>
        <pc:spChg chg="del">
          <ac:chgData name="tanaboon tongbuasirilai" userId="3a6fbbe2-a5cd-4f36-96f1-1e3cf3325333" providerId="ADAL" clId="{1725176A-E251-4BA7-9C43-6727E5830609}" dt="2024-06-06T08:48:04.212" v="2411" actId="26606"/>
          <ac:spMkLst>
            <pc:docMk/>
            <pc:sldMk cId="324530086" sldId="321"/>
            <ac:spMk id="3" creationId="{E17A1B2D-DFAF-319A-9747-E9B2A202CE90}"/>
          </ac:spMkLst>
        </pc:spChg>
        <pc:spChg chg="add del">
          <ac:chgData name="tanaboon tongbuasirilai" userId="3a6fbbe2-a5cd-4f36-96f1-1e3cf3325333" providerId="ADAL" clId="{1725176A-E251-4BA7-9C43-6727E5830609}" dt="2024-06-06T08:48:19.047" v="2433" actId="26606"/>
          <ac:spMkLst>
            <pc:docMk/>
            <pc:sldMk cId="324530086" sldId="321"/>
            <ac:spMk id="8" creationId="{BC3E1C3D-633C-4756-B09B-9AD080714C9F}"/>
          </ac:spMkLst>
        </pc:spChg>
        <pc:spChg chg="add del">
          <ac:chgData name="tanaboon tongbuasirilai" userId="3a6fbbe2-a5cd-4f36-96f1-1e3cf3325333" providerId="ADAL" clId="{1725176A-E251-4BA7-9C43-6727E5830609}" dt="2024-06-06T08:48:19.047" v="2433" actId="26606"/>
          <ac:spMkLst>
            <pc:docMk/>
            <pc:sldMk cId="324530086" sldId="321"/>
            <ac:spMk id="10" creationId="{1295DAF8-54BC-4834-A4B1-7DD2F7AFE5A3}"/>
          </ac:spMkLst>
        </pc:spChg>
        <pc:picChg chg="add">
          <ac:chgData name="tanaboon tongbuasirilai" userId="3a6fbbe2-a5cd-4f36-96f1-1e3cf3325333" providerId="ADAL" clId="{1725176A-E251-4BA7-9C43-6727E5830609}" dt="2024-06-06T08:48:19.047" v="2433" actId="26606"/>
          <ac:picMkLst>
            <pc:docMk/>
            <pc:sldMk cId="324530086" sldId="321"/>
            <ac:picMk id="12" creationId="{CABBC17F-27AE-57FB-2FD0-FCFC6A5DA084}"/>
          </ac:picMkLst>
        </pc:picChg>
      </pc:sldChg>
      <pc:sldChg chg="addSp delSp modSp new mod setBg modAnim">
        <pc:chgData name="tanaboon tongbuasirilai" userId="3a6fbbe2-a5cd-4f36-96f1-1e3cf3325333" providerId="ADAL" clId="{1725176A-E251-4BA7-9C43-6727E5830609}" dt="2024-06-06T09:09:18.294" v="2470" actId="1076"/>
        <pc:sldMkLst>
          <pc:docMk/>
          <pc:sldMk cId="1650408667" sldId="322"/>
        </pc:sldMkLst>
        <pc:spChg chg="del mod">
          <ac:chgData name="tanaboon tongbuasirilai" userId="3a6fbbe2-a5cd-4f36-96f1-1e3cf3325333" providerId="ADAL" clId="{1725176A-E251-4BA7-9C43-6727E5830609}" dt="2024-06-06T09:08:56.431" v="2459" actId="478"/>
          <ac:spMkLst>
            <pc:docMk/>
            <pc:sldMk cId="1650408667" sldId="322"/>
            <ac:spMk id="2" creationId="{ABC9987A-585D-21E1-A42B-B25951673FAA}"/>
          </ac:spMkLst>
        </pc:spChg>
        <pc:spChg chg="del">
          <ac:chgData name="tanaboon tongbuasirilai" userId="3a6fbbe2-a5cd-4f36-96f1-1e3cf3325333" providerId="ADAL" clId="{1725176A-E251-4BA7-9C43-6727E5830609}" dt="2024-06-06T09:08:48.623" v="2457"/>
          <ac:spMkLst>
            <pc:docMk/>
            <pc:sldMk cId="1650408667" sldId="322"/>
            <ac:spMk id="3" creationId="{DCA6E33D-03CC-2D61-B5AF-EDEEC2CB43A6}"/>
          </ac:spMkLst>
        </pc:spChg>
        <pc:spChg chg="add mod">
          <ac:chgData name="tanaboon tongbuasirilai" userId="3a6fbbe2-a5cd-4f36-96f1-1e3cf3325333" providerId="ADAL" clId="{1725176A-E251-4BA7-9C43-6727E5830609}" dt="2024-06-06T09:09:18.294" v="2470" actId="1076"/>
          <ac:spMkLst>
            <pc:docMk/>
            <pc:sldMk cId="1650408667" sldId="322"/>
            <ac:spMk id="6" creationId="{CF2F6D00-3028-4591-A237-45AB065F32F0}"/>
          </ac:spMkLst>
        </pc:spChg>
        <pc:spChg chg="add">
          <ac:chgData name="tanaboon tongbuasirilai" userId="3a6fbbe2-a5cd-4f36-96f1-1e3cf3325333" providerId="ADAL" clId="{1725176A-E251-4BA7-9C43-6727E5830609}" dt="2024-06-06T09:08:54.553" v="2458" actId="26606"/>
          <ac:spMkLst>
            <pc:docMk/>
            <pc:sldMk cId="1650408667" sldId="322"/>
            <ac:spMk id="9" creationId="{6EDED847-34F1-4353-AA83-1525E9E40671}"/>
          </ac:spMkLst>
        </pc:spChg>
        <pc:picChg chg="add mod">
          <ac:chgData name="tanaboon tongbuasirilai" userId="3a6fbbe2-a5cd-4f36-96f1-1e3cf3325333" providerId="ADAL" clId="{1725176A-E251-4BA7-9C43-6727E5830609}" dt="2024-06-06T09:09:09.600" v="2464" actId="1076"/>
          <ac:picMkLst>
            <pc:docMk/>
            <pc:sldMk cId="1650408667" sldId="322"/>
            <ac:picMk id="4" creationId="{C36B6E4F-6231-4CA3-91F5-FCC6528CAAF4}"/>
          </ac:picMkLst>
        </pc:picChg>
      </pc:sldChg>
      <pc:sldChg chg="addSp delSp modSp new mod setBg setClrOvrMap">
        <pc:chgData name="tanaboon tongbuasirilai" userId="3a6fbbe2-a5cd-4f36-96f1-1e3cf3325333" providerId="ADAL" clId="{1725176A-E251-4BA7-9C43-6727E5830609}" dt="2024-06-06T09:30:28.765" v="2526"/>
        <pc:sldMkLst>
          <pc:docMk/>
          <pc:sldMk cId="2069279032" sldId="323"/>
        </pc:sldMkLst>
        <pc:spChg chg="mod">
          <ac:chgData name="tanaboon tongbuasirilai" userId="3a6fbbe2-a5cd-4f36-96f1-1e3cf3325333" providerId="ADAL" clId="{1725176A-E251-4BA7-9C43-6727E5830609}" dt="2024-06-06T09:30:28.765" v="2526"/>
          <ac:spMkLst>
            <pc:docMk/>
            <pc:sldMk cId="2069279032" sldId="323"/>
            <ac:spMk id="2" creationId="{288EDA64-5943-0F87-F3DB-DCFEC2F14A72}"/>
          </ac:spMkLst>
        </pc:spChg>
        <pc:spChg chg="del">
          <ac:chgData name="tanaboon tongbuasirilai" userId="3a6fbbe2-a5cd-4f36-96f1-1e3cf3325333" providerId="ADAL" clId="{1725176A-E251-4BA7-9C43-6727E5830609}" dt="2024-06-06T09:29:49.040" v="2517" actId="26606"/>
          <ac:spMkLst>
            <pc:docMk/>
            <pc:sldMk cId="2069279032" sldId="323"/>
            <ac:spMk id="3" creationId="{1FEAF45A-E190-9B33-49B0-20D91633E550}"/>
          </ac:spMkLst>
        </pc:spChg>
        <pc:picChg chg="add mod">
          <ac:chgData name="tanaboon tongbuasirilai" userId="3a6fbbe2-a5cd-4f36-96f1-1e3cf3325333" providerId="ADAL" clId="{1725176A-E251-4BA7-9C43-6727E5830609}" dt="2024-06-06T09:30:22.258" v="2525" actId="26606"/>
          <ac:picMkLst>
            <pc:docMk/>
            <pc:sldMk cId="2069279032" sldId="323"/>
            <ac:picMk id="5" creationId="{117C901A-F568-82A8-47AD-3E1231123F25}"/>
          </ac:picMkLst>
        </pc:picChg>
      </pc:sldChg>
      <pc:sldChg chg="addSp modSp new mod setBg">
        <pc:chgData name="tanaboon tongbuasirilai" userId="3a6fbbe2-a5cd-4f36-96f1-1e3cf3325333" providerId="ADAL" clId="{1725176A-E251-4BA7-9C43-6727E5830609}" dt="2024-06-06T10:00:41.148" v="2603" actId="20577"/>
        <pc:sldMkLst>
          <pc:docMk/>
          <pc:sldMk cId="1662331315" sldId="324"/>
        </pc:sldMkLst>
        <pc:spChg chg="mod">
          <ac:chgData name="tanaboon tongbuasirilai" userId="3a6fbbe2-a5cd-4f36-96f1-1e3cf3325333" providerId="ADAL" clId="{1725176A-E251-4BA7-9C43-6727E5830609}" dt="2024-06-06T10:00:41.148" v="2603" actId="20577"/>
          <ac:spMkLst>
            <pc:docMk/>
            <pc:sldMk cId="1662331315" sldId="324"/>
            <ac:spMk id="2" creationId="{12BE4436-AE15-F288-9FB8-971E1CAA3C1F}"/>
          </ac:spMkLst>
        </pc:spChg>
        <pc:spChg chg="mod ord">
          <ac:chgData name="tanaboon tongbuasirilai" userId="3a6fbbe2-a5cd-4f36-96f1-1e3cf3325333" providerId="ADAL" clId="{1725176A-E251-4BA7-9C43-6727E5830609}" dt="2024-06-06T09:46:09.868" v="2595" actId="403"/>
          <ac:spMkLst>
            <pc:docMk/>
            <pc:sldMk cId="1662331315" sldId="324"/>
            <ac:spMk id="3" creationId="{4E51B1B5-4391-A6C2-6E6A-3242A4F7963D}"/>
          </ac:spMkLst>
        </pc:spChg>
        <pc:spChg chg="add">
          <ac:chgData name="tanaboon tongbuasirilai" userId="3a6fbbe2-a5cd-4f36-96f1-1e3cf3325333" providerId="ADAL" clId="{1725176A-E251-4BA7-9C43-6727E5830609}" dt="2024-06-06T09:45:54.083" v="2592" actId="26606"/>
          <ac:spMkLst>
            <pc:docMk/>
            <pc:sldMk cId="1662331315" sldId="324"/>
            <ac:spMk id="7175" creationId="{C7EC7370-FF9F-4131-8812-2123F5D9D48E}"/>
          </ac:spMkLst>
        </pc:spChg>
        <pc:spChg chg="add">
          <ac:chgData name="tanaboon tongbuasirilai" userId="3a6fbbe2-a5cd-4f36-96f1-1e3cf3325333" providerId="ADAL" clId="{1725176A-E251-4BA7-9C43-6727E5830609}" dt="2024-06-06T09:45:54.083" v="2592" actId="26606"/>
          <ac:spMkLst>
            <pc:docMk/>
            <pc:sldMk cId="1662331315" sldId="324"/>
            <ac:spMk id="7177" creationId="{A3377563-4FF6-4DD0-B84A-CFBB8D783192}"/>
          </ac:spMkLst>
        </pc:spChg>
        <pc:picChg chg="add mod">
          <ac:chgData name="tanaboon tongbuasirilai" userId="3a6fbbe2-a5cd-4f36-96f1-1e3cf3325333" providerId="ADAL" clId="{1725176A-E251-4BA7-9C43-6727E5830609}" dt="2024-06-06T09:45:54.083" v="2592" actId="26606"/>
          <ac:picMkLst>
            <pc:docMk/>
            <pc:sldMk cId="1662331315" sldId="324"/>
            <ac:picMk id="7170" creationId="{7C138A55-414E-21A0-B3B6-DD888B81A4DC}"/>
          </ac:picMkLst>
        </pc:picChg>
      </pc:sldChg>
      <pc:sldChg chg="addSp delSp modSp new mod setBg">
        <pc:chgData name="tanaboon tongbuasirilai" userId="3a6fbbe2-a5cd-4f36-96f1-1e3cf3325333" providerId="ADAL" clId="{1725176A-E251-4BA7-9C43-6727E5830609}" dt="2024-06-06T12:23:01.371" v="2874" actId="207"/>
        <pc:sldMkLst>
          <pc:docMk/>
          <pc:sldMk cId="336289930" sldId="325"/>
        </pc:sldMkLst>
        <pc:spChg chg="mod">
          <ac:chgData name="tanaboon tongbuasirilai" userId="3a6fbbe2-a5cd-4f36-96f1-1e3cf3325333" providerId="ADAL" clId="{1725176A-E251-4BA7-9C43-6727E5830609}" dt="2024-06-06T12:21:19.110" v="2838" actId="14100"/>
          <ac:spMkLst>
            <pc:docMk/>
            <pc:sldMk cId="336289930" sldId="325"/>
            <ac:spMk id="2" creationId="{02CD8F9D-8087-5697-E683-BB5F0121FEA5}"/>
          </ac:spMkLst>
        </pc:spChg>
        <pc:spChg chg="add del mod">
          <ac:chgData name="tanaboon tongbuasirilai" userId="3a6fbbe2-a5cd-4f36-96f1-1e3cf3325333" providerId="ADAL" clId="{1725176A-E251-4BA7-9C43-6727E5830609}" dt="2024-06-06T12:23:01.371" v="2874" actId="207"/>
          <ac:spMkLst>
            <pc:docMk/>
            <pc:sldMk cId="336289930" sldId="325"/>
            <ac:spMk id="3" creationId="{1BB41300-137E-CA0C-0430-2DBFD40E9C5E}"/>
          </ac:spMkLst>
        </pc:spChg>
        <pc:spChg chg="add mod">
          <ac:chgData name="tanaboon tongbuasirilai" userId="3a6fbbe2-a5cd-4f36-96f1-1e3cf3325333" providerId="ADAL" clId="{1725176A-E251-4BA7-9C43-6727E5830609}" dt="2024-06-06T12:08:34.742" v="2630"/>
          <ac:spMkLst>
            <pc:docMk/>
            <pc:sldMk cId="336289930" sldId="325"/>
            <ac:spMk id="4" creationId="{993604F2-8902-4784-B922-2542F9583E96}"/>
          </ac:spMkLst>
        </pc:spChg>
        <pc:picChg chg="add mod">
          <ac:chgData name="tanaboon tongbuasirilai" userId="3a6fbbe2-a5cd-4f36-96f1-1e3cf3325333" providerId="ADAL" clId="{1725176A-E251-4BA7-9C43-6727E5830609}" dt="2024-06-06T12:20:46.496" v="2824" actId="1076"/>
          <ac:picMkLst>
            <pc:docMk/>
            <pc:sldMk cId="336289930" sldId="325"/>
            <ac:picMk id="5" creationId="{BFB6E357-29BF-3298-2888-C4AB7684491F}"/>
          </ac:picMkLst>
        </pc:picChg>
      </pc:sldChg>
      <pc:sldChg chg="addSp delSp modSp new mod ord setBg">
        <pc:chgData name="tanaboon tongbuasirilai" userId="3a6fbbe2-a5cd-4f36-96f1-1e3cf3325333" providerId="ADAL" clId="{1725176A-E251-4BA7-9C43-6727E5830609}" dt="2024-06-06T12:28:06.137" v="3006" actId="14100"/>
        <pc:sldMkLst>
          <pc:docMk/>
          <pc:sldMk cId="147132836" sldId="326"/>
        </pc:sldMkLst>
        <pc:spChg chg="mod">
          <ac:chgData name="tanaboon tongbuasirilai" userId="3a6fbbe2-a5cd-4f36-96f1-1e3cf3325333" providerId="ADAL" clId="{1725176A-E251-4BA7-9C43-6727E5830609}" dt="2024-06-06T12:27:19.922" v="2970" actId="20577"/>
          <ac:spMkLst>
            <pc:docMk/>
            <pc:sldMk cId="147132836" sldId="326"/>
            <ac:spMk id="2" creationId="{FB553CB5-0BB4-6C9F-C4E5-B53A077C29C1}"/>
          </ac:spMkLst>
        </pc:spChg>
        <pc:spChg chg="add del mod">
          <ac:chgData name="tanaboon tongbuasirilai" userId="3a6fbbe2-a5cd-4f36-96f1-1e3cf3325333" providerId="ADAL" clId="{1725176A-E251-4BA7-9C43-6727E5830609}" dt="2024-06-06T12:28:06.137" v="3006" actId="14100"/>
          <ac:spMkLst>
            <pc:docMk/>
            <pc:sldMk cId="147132836" sldId="326"/>
            <ac:spMk id="3" creationId="{9082225B-98A5-E190-4112-3ED6D6EC1778}"/>
          </ac:spMkLst>
        </pc:spChg>
        <pc:spChg chg="add mod">
          <ac:chgData name="tanaboon tongbuasirilai" userId="3a6fbbe2-a5cd-4f36-96f1-1e3cf3325333" providerId="ADAL" clId="{1725176A-E251-4BA7-9C43-6727E5830609}" dt="2024-06-06T12:09:49.803" v="2653"/>
          <ac:spMkLst>
            <pc:docMk/>
            <pc:sldMk cId="147132836" sldId="326"/>
            <ac:spMk id="4" creationId="{8E45EE22-F311-3F06-3F15-9E7223794767}"/>
          </ac:spMkLst>
        </pc:spChg>
        <pc:picChg chg="add mod">
          <ac:chgData name="tanaboon tongbuasirilai" userId="3a6fbbe2-a5cd-4f36-96f1-1e3cf3325333" providerId="ADAL" clId="{1725176A-E251-4BA7-9C43-6727E5830609}" dt="2024-06-06T12:26:54.223" v="2959" actId="27614"/>
          <ac:picMkLst>
            <pc:docMk/>
            <pc:sldMk cId="147132836" sldId="326"/>
            <ac:picMk id="5" creationId="{AC3582A4-943F-27E3-DD6A-9BE968171E9D}"/>
          </ac:picMkLst>
        </pc:picChg>
      </pc:sldChg>
      <pc:sldChg chg="addSp delSp modSp new mod setBg">
        <pc:chgData name="tanaboon tongbuasirilai" userId="3a6fbbe2-a5cd-4f36-96f1-1e3cf3325333" providerId="ADAL" clId="{1725176A-E251-4BA7-9C43-6727E5830609}" dt="2024-06-06T12:24:00.557" v="2892" actId="962"/>
        <pc:sldMkLst>
          <pc:docMk/>
          <pc:sldMk cId="53090229" sldId="327"/>
        </pc:sldMkLst>
        <pc:spChg chg="mod">
          <ac:chgData name="tanaboon tongbuasirilai" userId="3a6fbbe2-a5cd-4f36-96f1-1e3cf3325333" providerId="ADAL" clId="{1725176A-E251-4BA7-9C43-6727E5830609}" dt="2024-06-06T12:23:56.406" v="2889" actId="26606"/>
          <ac:spMkLst>
            <pc:docMk/>
            <pc:sldMk cId="53090229" sldId="327"/>
            <ac:spMk id="2" creationId="{560BBFDD-0AC1-8821-061C-1B13D24B7443}"/>
          </ac:spMkLst>
        </pc:spChg>
        <pc:spChg chg="del mod">
          <ac:chgData name="tanaboon tongbuasirilai" userId="3a6fbbe2-a5cd-4f36-96f1-1e3cf3325333" providerId="ADAL" clId="{1725176A-E251-4BA7-9C43-6727E5830609}" dt="2024-06-06T12:14:18.054" v="2754" actId="478"/>
          <ac:spMkLst>
            <pc:docMk/>
            <pc:sldMk cId="53090229" sldId="327"/>
            <ac:spMk id="3" creationId="{4DB50E1C-0F76-9F95-4464-7DB691F576F9}"/>
          </ac:spMkLst>
        </pc:spChg>
        <pc:spChg chg="add del mod">
          <ac:chgData name="tanaboon tongbuasirilai" userId="3a6fbbe2-a5cd-4f36-96f1-1e3cf3325333" providerId="ADAL" clId="{1725176A-E251-4BA7-9C43-6727E5830609}" dt="2024-06-06T12:14:20.982" v="2756" actId="478"/>
          <ac:spMkLst>
            <pc:docMk/>
            <pc:sldMk cId="53090229" sldId="327"/>
            <ac:spMk id="5" creationId="{0379BCE0-DCBD-735D-C1D5-45D648DF9D26}"/>
          </ac:spMkLst>
        </pc:spChg>
        <pc:spChg chg="add mod ord">
          <ac:chgData name="tanaboon tongbuasirilai" userId="3a6fbbe2-a5cd-4f36-96f1-1e3cf3325333" providerId="ADAL" clId="{1725176A-E251-4BA7-9C43-6727E5830609}" dt="2024-06-06T12:24:00.557" v="2892" actId="962"/>
          <ac:spMkLst>
            <pc:docMk/>
            <pc:sldMk cId="53090229" sldId="327"/>
            <ac:spMk id="7" creationId="{5E1E2CA2-EF71-3B76-B67E-0A9A06B44B8D}"/>
          </ac:spMkLst>
        </pc:spChg>
        <pc:spChg chg="add del">
          <ac:chgData name="tanaboon tongbuasirilai" userId="3a6fbbe2-a5cd-4f36-96f1-1e3cf3325333" providerId="ADAL" clId="{1725176A-E251-4BA7-9C43-6727E5830609}" dt="2024-06-06T12:15:42.791" v="2764" actId="22"/>
          <ac:spMkLst>
            <pc:docMk/>
            <pc:sldMk cId="53090229" sldId="327"/>
            <ac:spMk id="9" creationId="{82E230BC-CD29-1343-1877-10D993101656}"/>
          </ac:spMkLst>
        </pc:spChg>
        <pc:spChg chg="add del mod">
          <ac:chgData name="tanaboon tongbuasirilai" userId="3a6fbbe2-a5cd-4f36-96f1-1e3cf3325333" providerId="ADAL" clId="{1725176A-E251-4BA7-9C43-6727E5830609}" dt="2024-06-06T12:23:27.871" v="2881" actId="478"/>
          <ac:spMkLst>
            <pc:docMk/>
            <pc:sldMk cId="53090229" sldId="327"/>
            <ac:spMk id="11" creationId="{18E89AF1-EC0A-8648-13C3-962954BBFCB3}"/>
          </ac:spMkLst>
        </pc:spChg>
        <pc:picChg chg="add mod">
          <ac:chgData name="tanaboon tongbuasirilai" userId="3a6fbbe2-a5cd-4f36-96f1-1e3cf3325333" providerId="ADAL" clId="{1725176A-E251-4BA7-9C43-6727E5830609}" dt="2024-06-06T12:24:00.555" v="2891" actId="27614"/>
          <ac:picMkLst>
            <pc:docMk/>
            <pc:sldMk cId="53090229" sldId="327"/>
            <ac:picMk id="4098" creationId="{B8445E9E-4B67-417E-D339-3D5920EA9BFB}"/>
          </ac:picMkLst>
        </pc:picChg>
      </pc:sldChg>
      <pc:sldChg chg="addSp modSp new mod setBg">
        <pc:chgData name="tanaboon tongbuasirilai" userId="3a6fbbe2-a5cd-4f36-96f1-1e3cf3325333" providerId="ADAL" clId="{1725176A-E251-4BA7-9C43-6727E5830609}" dt="2024-06-06T12:25:34.342" v="2942" actId="207"/>
        <pc:sldMkLst>
          <pc:docMk/>
          <pc:sldMk cId="751189075" sldId="328"/>
        </pc:sldMkLst>
        <pc:spChg chg="mod">
          <ac:chgData name="tanaboon tongbuasirilai" userId="3a6fbbe2-a5cd-4f36-96f1-1e3cf3325333" providerId="ADAL" clId="{1725176A-E251-4BA7-9C43-6727E5830609}" dt="2024-06-06T12:24:51.942" v="2913" actId="14100"/>
          <ac:spMkLst>
            <pc:docMk/>
            <pc:sldMk cId="751189075" sldId="328"/>
            <ac:spMk id="2" creationId="{3A09E46E-F672-2164-879E-16804EB145A1}"/>
          </ac:spMkLst>
        </pc:spChg>
        <pc:spChg chg="mod">
          <ac:chgData name="tanaboon tongbuasirilai" userId="3a6fbbe2-a5cd-4f36-96f1-1e3cf3325333" providerId="ADAL" clId="{1725176A-E251-4BA7-9C43-6727E5830609}" dt="2024-06-06T12:25:34.342" v="2942" actId="207"/>
          <ac:spMkLst>
            <pc:docMk/>
            <pc:sldMk cId="751189075" sldId="328"/>
            <ac:spMk id="3" creationId="{1A701CA6-203C-C7E3-5FDD-2C5A39C36C4F}"/>
          </ac:spMkLst>
        </pc:spChg>
        <pc:picChg chg="add">
          <ac:chgData name="tanaboon tongbuasirilai" userId="3a6fbbe2-a5cd-4f36-96f1-1e3cf3325333" providerId="ADAL" clId="{1725176A-E251-4BA7-9C43-6727E5830609}" dt="2024-06-06T12:24:41.522" v="2909" actId="26606"/>
          <ac:picMkLst>
            <pc:docMk/>
            <pc:sldMk cId="751189075" sldId="328"/>
            <ac:picMk id="5" creationId="{7974D1CA-3339-94DF-996C-E8730F93680B}"/>
          </ac:picMkLst>
        </pc:picChg>
      </pc:sldChg>
      <pc:sldChg chg="addSp delSp modSp add mod ord setBg delDesignElem">
        <pc:chgData name="tanaboon tongbuasirilai" userId="3a6fbbe2-a5cd-4f36-96f1-1e3cf3325333" providerId="ADAL" clId="{1725176A-E251-4BA7-9C43-6727E5830609}" dt="2024-06-06T12:24:21.941" v="2895" actId="207"/>
        <pc:sldMkLst>
          <pc:docMk/>
          <pc:sldMk cId="1214828662" sldId="329"/>
        </pc:sldMkLst>
        <pc:spChg chg="mod">
          <ac:chgData name="tanaboon tongbuasirilai" userId="3a6fbbe2-a5cd-4f36-96f1-1e3cf3325333" providerId="ADAL" clId="{1725176A-E251-4BA7-9C43-6727E5830609}" dt="2024-06-06T10:02:06.409" v="2611" actId="26606"/>
          <ac:spMkLst>
            <pc:docMk/>
            <pc:sldMk cId="1214828662" sldId="329"/>
            <ac:spMk id="2" creationId="{12BE4436-AE15-F288-9FB8-971E1CAA3C1F}"/>
          </ac:spMkLst>
        </pc:spChg>
        <pc:spChg chg="mod ord">
          <ac:chgData name="tanaboon tongbuasirilai" userId="3a6fbbe2-a5cd-4f36-96f1-1e3cf3325333" providerId="ADAL" clId="{1725176A-E251-4BA7-9C43-6727E5830609}" dt="2024-06-06T12:24:21.941" v="2895" actId="207"/>
          <ac:spMkLst>
            <pc:docMk/>
            <pc:sldMk cId="1214828662" sldId="329"/>
            <ac:spMk id="3" creationId="{4E51B1B5-4391-A6C2-6E6A-3242A4F7963D}"/>
          </ac:spMkLst>
        </pc:spChg>
        <pc:spChg chg="del">
          <ac:chgData name="tanaboon tongbuasirilai" userId="3a6fbbe2-a5cd-4f36-96f1-1e3cf3325333" providerId="ADAL" clId="{1725176A-E251-4BA7-9C43-6727E5830609}" dt="2024-06-06T10:00:47.934" v="2605"/>
          <ac:spMkLst>
            <pc:docMk/>
            <pc:sldMk cId="1214828662" sldId="329"/>
            <ac:spMk id="7175" creationId="{C7EC7370-FF9F-4131-8812-2123F5D9D48E}"/>
          </ac:spMkLst>
        </pc:spChg>
        <pc:spChg chg="del">
          <ac:chgData name="tanaboon tongbuasirilai" userId="3a6fbbe2-a5cd-4f36-96f1-1e3cf3325333" providerId="ADAL" clId="{1725176A-E251-4BA7-9C43-6727E5830609}" dt="2024-06-06T10:00:47.934" v="2605"/>
          <ac:spMkLst>
            <pc:docMk/>
            <pc:sldMk cId="1214828662" sldId="329"/>
            <ac:spMk id="7177" creationId="{A3377563-4FF6-4DD0-B84A-CFBB8D783192}"/>
          </ac:spMkLst>
        </pc:spChg>
        <pc:spChg chg="add">
          <ac:chgData name="tanaboon tongbuasirilai" userId="3a6fbbe2-a5cd-4f36-96f1-1e3cf3325333" providerId="ADAL" clId="{1725176A-E251-4BA7-9C43-6727E5830609}" dt="2024-06-06T10:02:06.409" v="2611" actId="26606"/>
          <ac:spMkLst>
            <pc:docMk/>
            <pc:sldMk cId="1214828662" sldId="329"/>
            <ac:spMk id="8199" creationId="{2802F820-7889-4EA4-B45A-A7B9B601BF8E}"/>
          </ac:spMkLst>
        </pc:spChg>
        <pc:spChg chg="add">
          <ac:chgData name="tanaboon tongbuasirilai" userId="3a6fbbe2-a5cd-4f36-96f1-1e3cf3325333" providerId="ADAL" clId="{1725176A-E251-4BA7-9C43-6727E5830609}" dt="2024-06-06T10:02:06.409" v="2611" actId="26606"/>
          <ac:spMkLst>
            <pc:docMk/>
            <pc:sldMk cId="1214828662" sldId="329"/>
            <ac:spMk id="8201" creationId="{D97A9C51-7F1D-427B-B327-B1C86027049C}"/>
          </ac:spMkLst>
        </pc:spChg>
        <pc:picChg chg="del">
          <ac:chgData name="tanaboon tongbuasirilai" userId="3a6fbbe2-a5cd-4f36-96f1-1e3cf3325333" providerId="ADAL" clId="{1725176A-E251-4BA7-9C43-6727E5830609}" dt="2024-06-06T10:02:00.049" v="2609" actId="478"/>
          <ac:picMkLst>
            <pc:docMk/>
            <pc:sldMk cId="1214828662" sldId="329"/>
            <ac:picMk id="7170" creationId="{7C138A55-414E-21A0-B3B6-DD888B81A4DC}"/>
          </ac:picMkLst>
        </pc:picChg>
        <pc:picChg chg="add mod">
          <ac:chgData name="tanaboon tongbuasirilai" userId="3a6fbbe2-a5cd-4f36-96f1-1e3cf3325333" providerId="ADAL" clId="{1725176A-E251-4BA7-9C43-6727E5830609}" dt="2024-06-06T10:02:06.409" v="2611" actId="26606"/>
          <ac:picMkLst>
            <pc:docMk/>
            <pc:sldMk cId="1214828662" sldId="329"/>
            <ac:picMk id="8194" creationId="{AD0E6B71-FC69-1729-31C5-22182321431E}"/>
          </ac:picMkLst>
        </pc:picChg>
      </pc:sldChg>
      <pc:sldChg chg="addSp delSp modSp new mod setBg">
        <pc:chgData name="tanaboon tongbuasirilai" userId="3a6fbbe2-a5cd-4f36-96f1-1e3cf3325333" providerId="ADAL" clId="{1725176A-E251-4BA7-9C43-6727E5830609}" dt="2024-06-06T12:26:42.133" v="2956" actId="122"/>
        <pc:sldMkLst>
          <pc:docMk/>
          <pc:sldMk cId="2630016717" sldId="330"/>
        </pc:sldMkLst>
        <pc:spChg chg="mod">
          <ac:chgData name="tanaboon tongbuasirilai" userId="3a6fbbe2-a5cd-4f36-96f1-1e3cf3325333" providerId="ADAL" clId="{1725176A-E251-4BA7-9C43-6727E5830609}" dt="2024-06-06T12:26:37.684" v="2954" actId="26606"/>
          <ac:spMkLst>
            <pc:docMk/>
            <pc:sldMk cId="2630016717" sldId="330"/>
            <ac:spMk id="2" creationId="{B28CE908-0E6D-DB70-3D61-B6DD3BF3C107}"/>
          </ac:spMkLst>
        </pc:spChg>
        <pc:spChg chg="del">
          <ac:chgData name="tanaboon tongbuasirilai" userId="3a6fbbe2-a5cd-4f36-96f1-1e3cf3325333" providerId="ADAL" clId="{1725176A-E251-4BA7-9C43-6727E5830609}" dt="2024-06-06T12:19:01.514" v="2806" actId="478"/>
          <ac:spMkLst>
            <pc:docMk/>
            <pc:sldMk cId="2630016717" sldId="330"/>
            <ac:spMk id="3" creationId="{F551CDD6-36E8-D574-0ADF-3FD8F1DA781B}"/>
          </ac:spMkLst>
        </pc:spChg>
        <pc:spChg chg="add del">
          <ac:chgData name="tanaboon tongbuasirilai" userId="3a6fbbe2-a5cd-4f36-96f1-1e3cf3325333" providerId="ADAL" clId="{1725176A-E251-4BA7-9C43-6727E5830609}" dt="2024-06-06T12:19:03.750" v="2808" actId="22"/>
          <ac:spMkLst>
            <pc:docMk/>
            <pc:sldMk cId="2630016717" sldId="330"/>
            <ac:spMk id="5" creationId="{915A70E2-2C91-7CE0-DB18-807707E6EAF1}"/>
          </ac:spMkLst>
        </pc:spChg>
        <pc:spChg chg="add mod ord">
          <ac:chgData name="tanaboon tongbuasirilai" userId="3a6fbbe2-a5cd-4f36-96f1-1e3cf3325333" providerId="ADAL" clId="{1725176A-E251-4BA7-9C43-6727E5830609}" dt="2024-06-06T12:26:42.133" v="2956" actId="122"/>
          <ac:spMkLst>
            <pc:docMk/>
            <pc:sldMk cId="2630016717" sldId="330"/>
            <ac:spMk id="7" creationId="{B16DFDFC-7C5B-8B1D-B1EF-70F4BFF78DFD}"/>
          </ac:spMkLst>
        </pc:spChg>
        <pc:spChg chg="add del">
          <ac:chgData name="tanaboon tongbuasirilai" userId="3a6fbbe2-a5cd-4f36-96f1-1e3cf3325333" providerId="ADAL" clId="{1725176A-E251-4BA7-9C43-6727E5830609}" dt="2024-06-06T12:19:19.751" v="2812" actId="22"/>
          <ac:spMkLst>
            <pc:docMk/>
            <pc:sldMk cId="2630016717" sldId="330"/>
            <ac:spMk id="9" creationId="{9FC708CE-5DBE-3A00-506D-65C49ABC0F3A}"/>
          </ac:spMkLst>
        </pc:spChg>
        <pc:spChg chg="add del mod">
          <ac:chgData name="tanaboon tongbuasirilai" userId="3a6fbbe2-a5cd-4f36-96f1-1e3cf3325333" providerId="ADAL" clId="{1725176A-E251-4BA7-9C43-6727E5830609}" dt="2024-06-06T12:26:14.101" v="2946" actId="478"/>
          <ac:spMkLst>
            <pc:docMk/>
            <pc:sldMk cId="2630016717" sldId="330"/>
            <ac:spMk id="11" creationId="{80CD6FD1-740A-6BF8-BC98-78194AF60D0A}"/>
          </ac:spMkLst>
        </pc:spChg>
        <pc:picChg chg="add mod">
          <ac:chgData name="tanaboon tongbuasirilai" userId="3a6fbbe2-a5cd-4f36-96f1-1e3cf3325333" providerId="ADAL" clId="{1725176A-E251-4BA7-9C43-6727E5830609}" dt="2024-06-06T12:26:37.684" v="2954" actId="26606"/>
          <ac:picMkLst>
            <pc:docMk/>
            <pc:sldMk cId="2630016717" sldId="330"/>
            <ac:picMk id="3074" creationId="{A3C81494-B606-D0B5-5278-5BF96EDD8F7D}"/>
          </ac:picMkLst>
        </pc:picChg>
      </pc:sldChg>
      <pc:sldChg chg="addSp modSp new mod setBg">
        <pc:chgData name="tanaboon tongbuasirilai" userId="3a6fbbe2-a5cd-4f36-96f1-1e3cf3325333" providerId="ADAL" clId="{1725176A-E251-4BA7-9C43-6727E5830609}" dt="2024-06-06T12:29:08.095" v="3022" actId="122"/>
        <pc:sldMkLst>
          <pc:docMk/>
          <pc:sldMk cId="2468505630" sldId="331"/>
        </pc:sldMkLst>
        <pc:spChg chg="mod">
          <ac:chgData name="tanaboon tongbuasirilai" userId="3a6fbbe2-a5cd-4f36-96f1-1e3cf3325333" providerId="ADAL" clId="{1725176A-E251-4BA7-9C43-6727E5830609}" dt="2024-06-06T12:29:03.318" v="3020" actId="26606"/>
          <ac:spMkLst>
            <pc:docMk/>
            <pc:sldMk cId="2468505630" sldId="331"/>
            <ac:spMk id="2" creationId="{B2779564-1B80-4202-B3AD-BF06147C367C}"/>
          </ac:spMkLst>
        </pc:spChg>
        <pc:spChg chg="mod">
          <ac:chgData name="tanaboon tongbuasirilai" userId="3a6fbbe2-a5cd-4f36-96f1-1e3cf3325333" providerId="ADAL" clId="{1725176A-E251-4BA7-9C43-6727E5830609}" dt="2024-06-06T12:29:08.095" v="3022" actId="122"/>
          <ac:spMkLst>
            <pc:docMk/>
            <pc:sldMk cId="2468505630" sldId="331"/>
            <ac:spMk id="3" creationId="{DEDFBC5A-4E40-67D1-A0D8-6E4D1A3EE7F3}"/>
          </ac:spMkLst>
        </pc:spChg>
        <pc:picChg chg="add">
          <ac:chgData name="tanaboon tongbuasirilai" userId="3a6fbbe2-a5cd-4f36-96f1-1e3cf3325333" providerId="ADAL" clId="{1725176A-E251-4BA7-9C43-6727E5830609}" dt="2024-06-06T12:29:03.318" v="3020" actId="26606"/>
          <ac:picMkLst>
            <pc:docMk/>
            <pc:sldMk cId="2468505630" sldId="331"/>
            <ac:picMk id="5" creationId="{81B257D7-F63A-7348-EF3B-943FE811815B}"/>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1A9508A-BE7A-4187-B486-0A1B0F31B02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417B6C8-06B3-4382-B25B-B3D47A559EB2}">
      <dgm:prSet/>
      <dgm:spPr/>
      <dgm:t>
        <a:bodyPr/>
        <a:lstStyle/>
        <a:p>
          <a:pPr>
            <a:lnSpc>
              <a:spcPct val="100000"/>
            </a:lnSpc>
          </a:pPr>
          <a:r>
            <a:rPr lang="en-US"/>
            <a:t>Low-Level vs. High-Level Libraries</a:t>
          </a:r>
        </a:p>
      </dgm:t>
    </dgm:pt>
    <dgm:pt modelId="{04E957FF-2731-4112-9069-EE1A679D72F0}" type="parTrans" cxnId="{88529CD5-EE5D-4418-BAD7-1E94CDB12C62}">
      <dgm:prSet/>
      <dgm:spPr/>
      <dgm:t>
        <a:bodyPr/>
        <a:lstStyle/>
        <a:p>
          <a:endParaRPr lang="en-US"/>
        </a:p>
      </dgm:t>
    </dgm:pt>
    <dgm:pt modelId="{C5F2D852-5E01-47B2-8FD6-AF98D1253B63}" type="sibTrans" cxnId="{88529CD5-EE5D-4418-BAD7-1E94CDB12C62}">
      <dgm:prSet/>
      <dgm:spPr/>
      <dgm:t>
        <a:bodyPr/>
        <a:lstStyle/>
        <a:p>
          <a:endParaRPr lang="en-US"/>
        </a:p>
      </dgm:t>
    </dgm:pt>
    <dgm:pt modelId="{1CC6E21B-32AD-4A21-AEE8-962FB95A02C0}">
      <dgm:prSet/>
      <dgm:spPr/>
      <dgm:t>
        <a:bodyPr/>
        <a:lstStyle/>
        <a:p>
          <a:pPr>
            <a:lnSpc>
              <a:spcPct val="100000"/>
            </a:lnSpc>
          </a:pPr>
          <a:r>
            <a:rPr lang="en-US" dirty="0"/>
            <a:t>Low-level libraries provide direct control over hardware functionalities, offering fine-grained control but requiring a deeper understanding of graphics programming. High-level libraries offer a more user-friendly interface, often built on top of low-level libraries, and handle many complexities internally.</a:t>
          </a:r>
        </a:p>
      </dgm:t>
    </dgm:pt>
    <dgm:pt modelId="{9E887133-1DA9-474B-98A1-845C523AE5E5}" type="parTrans" cxnId="{E77FE2B8-54FA-4B13-974C-550D6FF9F4B0}">
      <dgm:prSet/>
      <dgm:spPr/>
      <dgm:t>
        <a:bodyPr/>
        <a:lstStyle/>
        <a:p>
          <a:endParaRPr lang="en-US"/>
        </a:p>
      </dgm:t>
    </dgm:pt>
    <dgm:pt modelId="{8590C8BC-79D8-4E5D-90D5-11DB51CC7264}" type="sibTrans" cxnId="{E77FE2B8-54FA-4B13-974C-550D6FF9F4B0}">
      <dgm:prSet/>
      <dgm:spPr/>
      <dgm:t>
        <a:bodyPr/>
        <a:lstStyle/>
        <a:p>
          <a:endParaRPr lang="en-US"/>
        </a:p>
      </dgm:t>
    </dgm:pt>
    <dgm:pt modelId="{6EE3929E-9E81-41DA-A891-A34D4564ED14}">
      <dgm:prSet/>
      <dgm:spPr/>
      <dgm:t>
        <a:bodyPr/>
        <a:lstStyle/>
        <a:p>
          <a:pPr>
            <a:lnSpc>
              <a:spcPct val="100000"/>
            </a:lnSpc>
          </a:pPr>
          <a:r>
            <a:rPr lang="en-US"/>
            <a:t>2D vs. 3D Graphics</a:t>
          </a:r>
        </a:p>
      </dgm:t>
    </dgm:pt>
    <dgm:pt modelId="{ABDA5CEB-C4D0-4896-A8C7-2F8A391C7119}" type="parTrans" cxnId="{BA6CBD9B-6D39-48DA-9BCA-FB46A4EFECE1}">
      <dgm:prSet/>
      <dgm:spPr/>
      <dgm:t>
        <a:bodyPr/>
        <a:lstStyle/>
        <a:p>
          <a:endParaRPr lang="en-US"/>
        </a:p>
      </dgm:t>
    </dgm:pt>
    <dgm:pt modelId="{618943A3-4D62-41C0-BFD5-959D63D6CE31}" type="sibTrans" cxnId="{BA6CBD9B-6D39-48DA-9BCA-FB46A4EFECE1}">
      <dgm:prSet/>
      <dgm:spPr/>
      <dgm:t>
        <a:bodyPr/>
        <a:lstStyle/>
        <a:p>
          <a:endParaRPr lang="en-US"/>
        </a:p>
      </dgm:t>
    </dgm:pt>
    <dgm:pt modelId="{EAEA1FCC-C79F-467B-AB4A-F9F831E15A56}">
      <dgm:prSet/>
      <dgm:spPr/>
      <dgm:t>
        <a:bodyPr/>
        <a:lstStyle/>
        <a:p>
          <a:pPr>
            <a:lnSpc>
              <a:spcPct val="100000"/>
            </a:lnSpc>
          </a:pPr>
          <a:r>
            <a:rPr lang="en-US"/>
            <a:t>Some libraries specialize in 2D graphics manipulation (e.g., image processing, UI rendering), while others focus on 3D graphics tasks (e.g., 3D modeling, animation, rendering).</a:t>
          </a:r>
        </a:p>
      </dgm:t>
    </dgm:pt>
    <dgm:pt modelId="{438782F4-502F-429B-8B0C-D8BD1E6B023D}" type="parTrans" cxnId="{1761694B-073F-4D91-856C-FC95216A7CFD}">
      <dgm:prSet/>
      <dgm:spPr/>
      <dgm:t>
        <a:bodyPr/>
        <a:lstStyle/>
        <a:p>
          <a:endParaRPr lang="en-US"/>
        </a:p>
      </dgm:t>
    </dgm:pt>
    <dgm:pt modelId="{93139FB5-13C5-4FD0-BC01-FC19C4874B50}" type="sibTrans" cxnId="{1761694B-073F-4D91-856C-FC95216A7CFD}">
      <dgm:prSet/>
      <dgm:spPr/>
      <dgm:t>
        <a:bodyPr/>
        <a:lstStyle/>
        <a:p>
          <a:endParaRPr lang="en-US"/>
        </a:p>
      </dgm:t>
    </dgm:pt>
    <dgm:pt modelId="{7CF5ED2F-C431-4A49-89D7-395895B3B2A8}">
      <dgm:prSet/>
      <dgm:spPr/>
      <dgm:t>
        <a:bodyPr/>
        <a:lstStyle/>
        <a:p>
          <a:pPr>
            <a:lnSpc>
              <a:spcPct val="100000"/>
            </a:lnSpc>
          </a:pPr>
          <a:r>
            <a:rPr lang="en-US"/>
            <a:t>Specific Tasks</a:t>
          </a:r>
        </a:p>
      </dgm:t>
    </dgm:pt>
    <dgm:pt modelId="{5F5D53C6-C568-4035-BA28-351886ACF8F7}" type="parTrans" cxnId="{6F1E04B2-D166-4954-82FE-62735984997F}">
      <dgm:prSet/>
      <dgm:spPr/>
      <dgm:t>
        <a:bodyPr/>
        <a:lstStyle/>
        <a:p>
          <a:endParaRPr lang="en-US"/>
        </a:p>
      </dgm:t>
    </dgm:pt>
    <dgm:pt modelId="{E5522541-2A60-4C5F-A330-ADBC3D89B42E}" type="sibTrans" cxnId="{6F1E04B2-D166-4954-82FE-62735984997F}">
      <dgm:prSet/>
      <dgm:spPr/>
      <dgm:t>
        <a:bodyPr/>
        <a:lstStyle/>
        <a:p>
          <a:endParaRPr lang="en-US"/>
        </a:p>
      </dgm:t>
    </dgm:pt>
    <dgm:pt modelId="{B993BED7-B811-4BED-BB9D-BBBD985F67C8}">
      <dgm:prSet/>
      <dgm:spPr/>
      <dgm:t>
        <a:bodyPr/>
        <a:lstStyle/>
        <a:p>
          <a:pPr>
            <a:lnSpc>
              <a:spcPct val="100000"/>
            </a:lnSpc>
          </a:pPr>
          <a:r>
            <a:rPr lang="en-US"/>
            <a:t>Certain libraries cater to specific tasks within computer graphics, such as image processing (e.g., OpenCV), user interface development (e.g., Qt), or scientific visualization (e.g., VTK).</a:t>
          </a:r>
        </a:p>
      </dgm:t>
    </dgm:pt>
    <dgm:pt modelId="{380CDA32-5261-4068-85B8-29A849B7E416}" type="parTrans" cxnId="{07954CF8-1EE1-46CA-B934-7A8116467FDB}">
      <dgm:prSet/>
      <dgm:spPr/>
      <dgm:t>
        <a:bodyPr/>
        <a:lstStyle/>
        <a:p>
          <a:endParaRPr lang="en-US"/>
        </a:p>
      </dgm:t>
    </dgm:pt>
    <dgm:pt modelId="{C7EA0E14-2B1E-4139-86DA-25E4BC881B1B}" type="sibTrans" cxnId="{07954CF8-1EE1-46CA-B934-7A8116467FDB}">
      <dgm:prSet/>
      <dgm:spPr/>
      <dgm:t>
        <a:bodyPr/>
        <a:lstStyle/>
        <a:p>
          <a:endParaRPr lang="en-US"/>
        </a:p>
      </dgm:t>
    </dgm:pt>
    <dgm:pt modelId="{4BB48969-22D0-46FA-8FF5-C59E1689F246}" type="pres">
      <dgm:prSet presAssocID="{31A9508A-BE7A-4187-B486-0A1B0F31B026}" presName="root" presStyleCnt="0">
        <dgm:presLayoutVars>
          <dgm:dir/>
          <dgm:resizeHandles val="exact"/>
        </dgm:presLayoutVars>
      </dgm:prSet>
      <dgm:spPr/>
    </dgm:pt>
    <dgm:pt modelId="{81FB382E-801E-467D-8ECD-E89B09A8AFFA}" type="pres">
      <dgm:prSet presAssocID="{B417B6C8-06B3-4382-B25B-B3D47A559EB2}" presName="compNode" presStyleCnt="0"/>
      <dgm:spPr/>
    </dgm:pt>
    <dgm:pt modelId="{4424F918-91B7-402C-8206-EB727E4174B4}" type="pres">
      <dgm:prSet presAssocID="{B417B6C8-06B3-4382-B25B-B3D47A559EB2}" presName="bgRect" presStyleLbl="bgShp" presStyleIdx="0" presStyleCnt="3"/>
      <dgm:spPr/>
    </dgm:pt>
    <dgm:pt modelId="{8CD183CF-0EA0-4540-A3B1-433D6DB8ADD3}" type="pres">
      <dgm:prSet presAssocID="{B417B6C8-06B3-4382-B25B-B3D47A559EB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choolhouse"/>
        </a:ext>
      </dgm:extLst>
    </dgm:pt>
    <dgm:pt modelId="{A0619153-A223-4FE1-B6B7-85DA32E49ED4}" type="pres">
      <dgm:prSet presAssocID="{B417B6C8-06B3-4382-B25B-B3D47A559EB2}" presName="spaceRect" presStyleCnt="0"/>
      <dgm:spPr/>
    </dgm:pt>
    <dgm:pt modelId="{4637C96E-9F14-4A0C-96EC-F8E01F14413E}" type="pres">
      <dgm:prSet presAssocID="{B417B6C8-06B3-4382-B25B-B3D47A559EB2}" presName="parTx" presStyleLbl="revTx" presStyleIdx="0" presStyleCnt="6">
        <dgm:presLayoutVars>
          <dgm:chMax val="0"/>
          <dgm:chPref val="0"/>
        </dgm:presLayoutVars>
      </dgm:prSet>
      <dgm:spPr/>
    </dgm:pt>
    <dgm:pt modelId="{F9B3700A-9721-4FC7-9473-6C8A9BB8DD00}" type="pres">
      <dgm:prSet presAssocID="{B417B6C8-06B3-4382-B25B-B3D47A559EB2}" presName="desTx" presStyleLbl="revTx" presStyleIdx="1" presStyleCnt="6">
        <dgm:presLayoutVars/>
      </dgm:prSet>
      <dgm:spPr/>
    </dgm:pt>
    <dgm:pt modelId="{AEDB6430-CA08-4137-8819-D5E1E6889341}" type="pres">
      <dgm:prSet presAssocID="{C5F2D852-5E01-47B2-8FD6-AF98D1253B63}" presName="sibTrans" presStyleCnt="0"/>
      <dgm:spPr/>
    </dgm:pt>
    <dgm:pt modelId="{D69EA809-7F71-490B-B6B4-5849CE8DDB52}" type="pres">
      <dgm:prSet presAssocID="{6EE3929E-9E81-41DA-A891-A34D4564ED14}" presName="compNode" presStyleCnt="0"/>
      <dgm:spPr/>
    </dgm:pt>
    <dgm:pt modelId="{55B33569-BAE7-4B04-AC0F-816DE1BFCAB2}" type="pres">
      <dgm:prSet presAssocID="{6EE3929E-9E81-41DA-A891-A34D4564ED14}" presName="bgRect" presStyleLbl="bgShp" presStyleIdx="1" presStyleCnt="3"/>
      <dgm:spPr/>
    </dgm:pt>
    <dgm:pt modelId="{BF90498C-1889-4057-A094-B8F213065405}" type="pres">
      <dgm:prSet presAssocID="{6EE3929E-9E81-41DA-A891-A34D4564ED1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5EA6E483-BD0E-4BDA-9175-1BE64A805887}" type="pres">
      <dgm:prSet presAssocID="{6EE3929E-9E81-41DA-A891-A34D4564ED14}" presName="spaceRect" presStyleCnt="0"/>
      <dgm:spPr/>
    </dgm:pt>
    <dgm:pt modelId="{8DA29E01-2310-4E7B-A1BE-605ACA264F45}" type="pres">
      <dgm:prSet presAssocID="{6EE3929E-9E81-41DA-A891-A34D4564ED14}" presName="parTx" presStyleLbl="revTx" presStyleIdx="2" presStyleCnt="6">
        <dgm:presLayoutVars>
          <dgm:chMax val="0"/>
          <dgm:chPref val="0"/>
        </dgm:presLayoutVars>
      </dgm:prSet>
      <dgm:spPr/>
    </dgm:pt>
    <dgm:pt modelId="{6813726F-C157-43A8-AC1B-3D9436A00F85}" type="pres">
      <dgm:prSet presAssocID="{6EE3929E-9E81-41DA-A891-A34D4564ED14}" presName="desTx" presStyleLbl="revTx" presStyleIdx="3" presStyleCnt="6">
        <dgm:presLayoutVars/>
      </dgm:prSet>
      <dgm:spPr/>
    </dgm:pt>
    <dgm:pt modelId="{ED29C265-2961-4EC8-9049-78BC0459610A}" type="pres">
      <dgm:prSet presAssocID="{618943A3-4D62-41C0-BFD5-959D63D6CE31}" presName="sibTrans" presStyleCnt="0"/>
      <dgm:spPr/>
    </dgm:pt>
    <dgm:pt modelId="{9D3F5C6E-A7AA-4984-B1ED-A20E0ACEF9BE}" type="pres">
      <dgm:prSet presAssocID="{7CF5ED2F-C431-4A49-89D7-395895B3B2A8}" presName="compNode" presStyleCnt="0"/>
      <dgm:spPr/>
    </dgm:pt>
    <dgm:pt modelId="{8F2B667D-F6B5-4397-BE04-18691ADE5473}" type="pres">
      <dgm:prSet presAssocID="{7CF5ED2F-C431-4A49-89D7-395895B3B2A8}" presName="bgRect" presStyleLbl="bgShp" presStyleIdx="2" presStyleCnt="3"/>
      <dgm:spPr/>
    </dgm:pt>
    <dgm:pt modelId="{FA101342-A13C-423A-9A9A-406731C84600}" type="pres">
      <dgm:prSet presAssocID="{7CF5ED2F-C431-4A49-89D7-395895B3B2A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C41C52F9-883C-4A01-9EDA-41F13891D547}" type="pres">
      <dgm:prSet presAssocID="{7CF5ED2F-C431-4A49-89D7-395895B3B2A8}" presName="spaceRect" presStyleCnt="0"/>
      <dgm:spPr/>
    </dgm:pt>
    <dgm:pt modelId="{A03256FE-CB13-4DB4-9C8D-492F051461BB}" type="pres">
      <dgm:prSet presAssocID="{7CF5ED2F-C431-4A49-89D7-395895B3B2A8}" presName="parTx" presStyleLbl="revTx" presStyleIdx="4" presStyleCnt="6">
        <dgm:presLayoutVars>
          <dgm:chMax val="0"/>
          <dgm:chPref val="0"/>
        </dgm:presLayoutVars>
      </dgm:prSet>
      <dgm:spPr/>
    </dgm:pt>
    <dgm:pt modelId="{A71B2CAC-7866-4B89-92FB-44C2066D9A20}" type="pres">
      <dgm:prSet presAssocID="{7CF5ED2F-C431-4A49-89D7-395895B3B2A8}" presName="desTx" presStyleLbl="revTx" presStyleIdx="5" presStyleCnt="6">
        <dgm:presLayoutVars/>
      </dgm:prSet>
      <dgm:spPr/>
    </dgm:pt>
  </dgm:ptLst>
  <dgm:cxnLst>
    <dgm:cxn modelId="{A25DE51C-3D3E-4AEF-88DF-26AB4536EEDE}" type="presOf" srcId="{B417B6C8-06B3-4382-B25B-B3D47A559EB2}" destId="{4637C96E-9F14-4A0C-96EC-F8E01F14413E}" srcOrd="0" destOrd="0" presId="urn:microsoft.com/office/officeart/2018/2/layout/IconVerticalSolidList"/>
    <dgm:cxn modelId="{535C5930-5A36-4E4C-9CDF-9DD19910C45D}" type="presOf" srcId="{EAEA1FCC-C79F-467B-AB4A-F9F831E15A56}" destId="{6813726F-C157-43A8-AC1B-3D9436A00F85}" srcOrd="0" destOrd="0" presId="urn:microsoft.com/office/officeart/2018/2/layout/IconVerticalSolidList"/>
    <dgm:cxn modelId="{52851260-398D-4F1F-9A29-C691111AF974}" type="presOf" srcId="{6EE3929E-9E81-41DA-A891-A34D4564ED14}" destId="{8DA29E01-2310-4E7B-A1BE-605ACA264F45}" srcOrd="0" destOrd="0" presId="urn:microsoft.com/office/officeart/2018/2/layout/IconVerticalSolidList"/>
    <dgm:cxn modelId="{1761694B-073F-4D91-856C-FC95216A7CFD}" srcId="{6EE3929E-9E81-41DA-A891-A34D4564ED14}" destId="{EAEA1FCC-C79F-467B-AB4A-F9F831E15A56}" srcOrd="0" destOrd="0" parTransId="{438782F4-502F-429B-8B0C-D8BD1E6B023D}" sibTransId="{93139FB5-13C5-4FD0-BC01-FC19C4874B50}"/>
    <dgm:cxn modelId="{4B52236E-6047-4ABB-B33D-99DB243F9A25}" type="presOf" srcId="{7CF5ED2F-C431-4A49-89D7-395895B3B2A8}" destId="{A03256FE-CB13-4DB4-9C8D-492F051461BB}" srcOrd="0" destOrd="0" presId="urn:microsoft.com/office/officeart/2018/2/layout/IconVerticalSolidList"/>
    <dgm:cxn modelId="{DEB0F596-C4CA-4A59-B427-651C9F157EC7}" type="presOf" srcId="{B993BED7-B811-4BED-BB9D-BBBD985F67C8}" destId="{A71B2CAC-7866-4B89-92FB-44C2066D9A20}" srcOrd="0" destOrd="0" presId="urn:microsoft.com/office/officeart/2018/2/layout/IconVerticalSolidList"/>
    <dgm:cxn modelId="{6BFF2499-2325-404A-B682-E47DAD2A7613}" type="presOf" srcId="{31A9508A-BE7A-4187-B486-0A1B0F31B026}" destId="{4BB48969-22D0-46FA-8FF5-C59E1689F246}" srcOrd="0" destOrd="0" presId="urn:microsoft.com/office/officeart/2018/2/layout/IconVerticalSolidList"/>
    <dgm:cxn modelId="{BA6CBD9B-6D39-48DA-9BCA-FB46A4EFECE1}" srcId="{31A9508A-BE7A-4187-B486-0A1B0F31B026}" destId="{6EE3929E-9E81-41DA-A891-A34D4564ED14}" srcOrd="1" destOrd="0" parTransId="{ABDA5CEB-C4D0-4896-A8C7-2F8A391C7119}" sibTransId="{618943A3-4D62-41C0-BFD5-959D63D6CE31}"/>
    <dgm:cxn modelId="{6F1E04B2-D166-4954-82FE-62735984997F}" srcId="{31A9508A-BE7A-4187-B486-0A1B0F31B026}" destId="{7CF5ED2F-C431-4A49-89D7-395895B3B2A8}" srcOrd="2" destOrd="0" parTransId="{5F5D53C6-C568-4035-BA28-351886ACF8F7}" sibTransId="{E5522541-2A60-4C5F-A330-ADBC3D89B42E}"/>
    <dgm:cxn modelId="{E77FE2B8-54FA-4B13-974C-550D6FF9F4B0}" srcId="{B417B6C8-06B3-4382-B25B-B3D47A559EB2}" destId="{1CC6E21B-32AD-4A21-AEE8-962FB95A02C0}" srcOrd="0" destOrd="0" parTransId="{9E887133-1DA9-474B-98A1-845C523AE5E5}" sibTransId="{8590C8BC-79D8-4E5D-90D5-11DB51CC7264}"/>
    <dgm:cxn modelId="{88529CD5-EE5D-4418-BAD7-1E94CDB12C62}" srcId="{31A9508A-BE7A-4187-B486-0A1B0F31B026}" destId="{B417B6C8-06B3-4382-B25B-B3D47A559EB2}" srcOrd="0" destOrd="0" parTransId="{04E957FF-2731-4112-9069-EE1A679D72F0}" sibTransId="{C5F2D852-5E01-47B2-8FD6-AF98D1253B63}"/>
    <dgm:cxn modelId="{3E57D6E7-531D-40FD-A92B-CC14692D4273}" type="presOf" srcId="{1CC6E21B-32AD-4A21-AEE8-962FB95A02C0}" destId="{F9B3700A-9721-4FC7-9473-6C8A9BB8DD00}" srcOrd="0" destOrd="0" presId="urn:microsoft.com/office/officeart/2018/2/layout/IconVerticalSolidList"/>
    <dgm:cxn modelId="{07954CF8-1EE1-46CA-B934-7A8116467FDB}" srcId="{7CF5ED2F-C431-4A49-89D7-395895B3B2A8}" destId="{B993BED7-B811-4BED-BB9D-BBBD985F67C8}" srcOrd="0" destOrd="0" parTransId="{380CDA32-5261-4068-85B8-29A849B7E416}" sibTransId="{C7EA0E14-2B1E-4139-86DA-25E4BC881B1B}"/>
    <dgm:cxn modelId="{22F4910F-6A45-4A3C-8E2F-9BD39660222C}" type="presParOf" srcId="{4BB48969-22D0-46FA-8FF5-C59E1689F246}" destId="{81FB382E-801E-467D-8ECD-E89B09A8AFFA}" srcOrd="0" destOrd="0" presId="urn:microsoft.com/office/officeart/2018/2/layout/IconVerticalSolidList"/>
    <dgm:cxn modelId="{9BD79A09-9795-4B2A-BCD9-B612DB0C8517}" type="presParOf" srcId="{81FB382E-801E-467D-8ECD-E89B09A8AFFA}" destId="{4424F918-91B7-402C-8206-EB727E4174B4}" srcOrd="0" destOrd="0" presId="urn:microsoft.com/office/officeart/2018/2/layout/IconVerticalSolidList"/>
    <dgm:cxn modelId="{810047CB-2E82-4246-924B-D1C3AF622022}" type="presParOf" srcId="{81FB382E-801E-467D-8ECD-E89B09A8AFFA}" destId="{8CD183CF-0EA0-4540-A3B1-433D6DB8ADD3}" srcOrd="1" destOrd="0" presId="urn:microsoft.com/office/officeart/2018/2/layout/IconVerticalSolidList"/>
    <dgm:cxn modelId="{AD24ECB8-42F0-40EB-88BF-602F0690D82A}" type="presParOf" srcId="{81FB382E-801E-467D-8ECD-E89B09A8AFFA}" destId="{A0619153-A223-4FE1-B6B7-85DA32E49ED4}" srcOrd="2" destOrd="0" presId="urn:microsoft.com/office/officeart/2018/2/layout/IconVerticalSolidList"/>
    <dgm:cxn modelId="{217D20D8-6891-491A-842B-1A1171D2D1A9}" type="presParOf" srcId="{81FB382E-801E-467D-8ECD-E89B09A8AFFA}" destId="{4637C96E-9F14-4A0C-96EC-F8E01F14413E}" srcOrd="3" destOrd="0" presId="urn:microsoft.com/office/officeart/2018/2/layout/IconVerticalSolidList"/>
    <dgm:cxn modelId="{0B0C6A16-44DF-4DEC-A50E-C8633C900DD1}" type="presParOf" srcId="{81FB382E-801E-467D-8ECD-E89B09A8AFFA}" destId="{F9B3700A-9721-4FC7-9473-6C8A9BB8DD00}" srcOrd="4" destOrd="0" presId="urn:microsoft.com/office/officeart/2018/2/layout/IconVerticalSolidList"/>
    <dgm:cxn modelId="{EFC945FB-BB71-4531-A379-4D40C7AAE836}" type="presParOf" srcId="{4BB48969-22D0-46FA-8FF5-C59E1689F246}" destId="{AEDB6430-CA08-4137-8819-D5E1E6889341}" srcOrd="1" destOrd="0" presId="urn:microsoft.com/office/officeart/2018/2/layout/IconVerticalSolidList"/>
    <dgm:cxn modelId="{BB822283-23C3-4A9D-A621-2E165CABF3B3}" type="presParOf" srcId="{4BB48969-22D0-46FA-8FF5-C59E1689F246}" destId="{D69EA809-7F71-490B-B6B4-5849CE8DDB52}" srcOrd="2" destOrd="0" presId="urn:microsoft.com/office/officeart/2018/2/layout/IconVerticalSolidList"/>
    <dgm:cxn modelId="{7503A3AE-E48C-40D7-B382-8ED0637EB581}" type="presParOf" srcId="{D69EA809-7F71-490B-B6B4-5849CE8DDB52}" destId="{55B33569-BAE7-4B04-AC0F-816DE1BFCAB2}" srcOrd="0" destOrd="0" presId="urn:microsoft.com/office/officeart/2018/2/layout/IconVerticalSolidList"/>
    <dgm:cxn modelId="{70A84895-87B2-4C76-8DE4-708273E9CE34}" type="presParOf" srcId="{D69EA809-7F71-490B-B6B4-5849CE8DDB52}" destId="{BF90498C-1889-4057-A094-B8F213065405}" srcOrd="1" destOrd="0" presId="urn:microsoft.com/office/officeart/2018/2/layout/IconVerticalSolidList"/>
    <dgm:cxn modelId="{DE262BFA-05CF-43E2-AEED-537351DB87D7}" type="presParOf" srcId="{D69EA809-7F71-490B-B6B4-5849CE8DDB52}" destId="{5EA6E483-BD0E-4BDA-9175-1BE64A805887}" srcOrd="2" destOrd="0" presId="urn:microsoft.com/office/officeart/2018/2/layout/IconVerticalSolidList"/>
    <dgm:cxn modelId="{D6DCCEFC-3837-4E18-A135-14F823A8B41B}" type="presParOf" srcId="{D69EA809-7F71-490B-B6B4-5849CE8DDB52}" destId="{8DA29E01-2310-4E7B-A1BE-605ACA264F45}" srcOrd="3" destOrd="0" presId="urn:microsoft.com/office/officeart/2018/2/layout/IconVerticalSolidList"/>
    <dgm:cxn modelId="{76D18544-9CBD-4270-B8F0-CFF62AD7C73E}" type="presParOf" srcId="{D69EA809-7F71-490B-B6B4-5849CE8DDB52}" destId="{6813726F-C157-43A8-AC1B-3D9436A00F85}" srcOrd="4" destOrd="0" presId="urn:microsoft.com/office/officeart/2018/2/layout/IconVerticalSolidList"/>
    <dgm:cxn modelId="{966900D2-7FD8-4F52-878C-01F98A0F7FD3}" type="presParOf" srcId="{4BB48969-22D0-46FA-8FF5-C59E1689F246}" destId="{ED29C265-2961-4EC8-9049-78BC0459610A}" srcOrd="3" destOrd="0" presId="urn:microsoft.com/office/officeart/2018/2/layout/IconVerticalSolidList"/>
    <dgm:cxn modelId="{4CD8F0EF-938B-4D0C-970E-253345CE0D93}" type="presParOf" srcId="{4BB48969-22D0-46FA-8FF5-C59E1689F246}" destId="{9D3F5C6E-A7AA-4984-B1ED-A20E0ACEF9BE}" srcOrd="4" destOrd="0" presId="urn:microsoft.com/office/officeart/2018/2/layout/IconVerticalSolidList"/>
    <dgm:cxn modelId="{481BD591-244A-4B3D-8E36-86108B019870}" type="presParOf" srcId="{9D3F5C6E-A7AA-4984-B1ED-A20E0ACEF9BE}" destId="{8F2B667D-F6B5-4397-BE04-18691ADE5473}" srcOrd="0" destOrd="0" presId="urn:microsoft.com/office/officeart/2018/2/layout/IconVerticalSolidList"/>
    <dgm:cxn modelId="{939761C7-00A3-4ED4-AE2C-6AFFCB964B47}" type="presParOf" srcId="{9D3F5C6E-A7AA-4984-B1ED-A20E0ACEF9BE}" destId="{FA101342-A13C-423A-9A9A-406731C84600}" srcOrd="1" destOrd="0" presId="urn:microsoft.com/office/officeart/2018/2/layout/IconVerticalSolidList"/>
    <dgm:cxn modelId="{878FFD1A-771E-4B28-A1BF-3D7F5E626228}" type="presParOf" srcId="{9D3F5C6E-A7AA-4984-B1ED-A20E0ACEF9BE}" destId="{C41C52F9-883C-4A01-9EDA-41F13891D547}" srcOrd="2" destOrd="0" presId="urn:microsoft.com/office/officeart/2018/2/layout/IconVerticalSolidList"/>
    <dgm:cxn modelId="{BBC28FB7-FBED-4AC6-B8F7-2CBD3099453B}" type="presParOf" srcId="{9D3F5C6E-A7AA-4984-B1ED-A20E0ACEF9BE}" destId="{A03256FE-CB13-4DB4-9C8D-492F051461BB}" srcOrd="3" destOrd="0" presId="urn:microsoft.com/office/officeart/2018/2/layout/IconVerticalSolidList"/>
    <dgm:cxn modelId="{C7C8A51A-E385-429E-8645-843A78193BD6}" type="presParOf" srcId="{9D3F5C6E-A7AA-4984-B1ED-A20E0ACEF9BE}" destId="{A71B2CAC-7866-4B89-92FB-44C2066D9A20}"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E23B13-B5D2-455B-B4C6-19EE76AC3AD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2ABDE5F4-D580-412B-A0FE-1D4A7D93B1D4}">
      <dgm:prSet/>
      <dgm:spPr/>
      <dgm:t>
        <a:bodyPr/>
        <a:lstStyle/>
        <a:p>
          <a:r>
            <a:rPr lang="en-US"/>
            <a:t>Graphics APIs</a:t>
          </a:r>
        </a:p>
      </dgm:t>
    </dgm:pt>
    <dgm:pt modelId="{66CD2074-65E2-488E-B3FC-A70FDE303122}" type="parTrans" cxnId="{A48B878E-F4B3-4512-9BA9-2E6EC90088B7}">
      <dgm:prSet/>
      <dgm:spPr/>
      <dgm:t>
        <a:bodyPr/>
        <a:lstStyle/>
        <a:p>
          <a:endParaRPr lang="en-US"/>
        </a:p>
      </dgm:t>
    </dgm:pt>
    <dgm:pt modelId="{7BAA577F-BF09-4567-961F-CA304947482F}" type="sibTrans" cxnId="{A48B878E-F4B3-4512-9BA9-2E6EC90088B7}">
      <dgm:prSet/>
      <dgm:spPr/>
      <dgm:t>
        <a:bodyPr/>
        <a:lstStyle/>
        <a:p>
          <a:endParaRPr lang="en-US"/>
        </a:p>
      </dgm:t>
    </dgm:pt>
    <dgm:pt modelId="{F3EC767D-DFB3-4CBA-B127-B25E7439521F}">
      <dgm:prSet/>
      <dgm:spPr/>
      <dgm:t>
        <a:bodyPr/>
        <a:lstStyle/>
        <a:p>
          <a:r>
            <a:rPr lang="en-US" dirty="0"/>
            <a:t>These are low-level APIs that provide direct access to graphics hardware functionalities, like OpenGL or DirectX. They offer the most fine-grained control over rendering processes. However, they require a deep understanding of graphics programming concepts.</a:t>
          </a:r>
        </a:p>
      </dgm:t>
    </dgm:pt>
    <dgm:pt modelId="{0375653E-645F-443D-B2A1-878987D9F280}" type="parTrans" cxnId="{C7C149F0-D665-4C34-A630-744EC5C3ED95}">
      <dgm:prSet/>
      <dgm:spPr/>
      <dgm:t>
        <a:bodyPr/>
        <a:lstStyle/>
        <a:p>
          <a:endParaRPr lang="en-US"/>
        </a:p>
      </dgm:t>
    </dgm:pt>
    <dgm:pt modelId="{1A466525-4525-4898-8B99-DF4FCF2D9A6A}" type="sibTrans" cxnId="{C7C149F0-D665-4C34-A630-744EC5C3ED95}">
      <dgm:prSet/>
      <dgm:spPr/>
      <dgm:t>
        <a:bodyPr/>
        <a:lstStyle/>
        <a:p>
          <a:endParaRPr lang="en-US"/>
        </a:p>
      </dgm:t>
    </dgm:pt>
    <dgm:pt modelId="{E27F06DF-A8D2-4596-96FA-916EB15DC5B8}">
      <dgm:prSet/>
      <dgm:spPr/>
      <dgm:t>
        <a:bodyPr/>
        <a:lstStyle/>
        <a:p>
          <a:r>
            <a:rPr lang="en-US"/>
            <a:t>Shading Languages</a:t>
          </a:r>
        </a:p>
      </dgm:t>
    </dgm:pt>
    <dgm:pt modelId="{EA7ED37A-F533-4438-867A-89F948621D05}" type="parTrans" cxnId="{61E0AFF6-9E18-4FF3-B22C-286EA18A1945}">
      <dgm:prSet/>
      <dgm:spPr/>
      <dgm:t>
        <a:bodyPr/>
        <a:lstStyle/>
        <a:p>
          <a:endParaRPr lang="en-US"/>
        </a:p>
      </dgm:t>
    </dgm:pt>
    <dgm:pt modelId="{A9399350-5117-47A9-BB23-083EA46EEDDC}" type="sibTrans" cxnId="{61E0AFF6-9E18-4FF3-B22C-286EA18A1945}">
      <dgm:prSet/>
      <dgm:spPr/>
      <dgm:t>
        <a:bodyPr/>
        <a:lstStyle/>
        <a:p>
          <a:endParaRPr lang="en-US"/>
        </a:p>
      </dgm:t>
    </dgm:pt>
    <dgm:pt modelId="{DF7F2F67-3E4E-4DF0-9F4B-7E4B0D11FE90}">
      <dgm:prSet/>
      <dgm:spPr/>
      <dgm:t>
        <a:bodyPr/>
        <a:lstStyle/>
        <a:p>
          <a:r>
            <a:rPr lang="en-US" dirty="0"/>
            <a:t>These are languages used to program shaders, which control how objects are rendered on the screen (e.g., GLSL, HLSL). Shading languages are often used in conjunction with low-level graphics APIs.</a:t>
          </a:r>
        </a:p>
      </dgm:t>
    </dgm:pt>
    <dgm:pt modelId="{6234638B-B2D9-4E59-B7D7-432E80C04D81}" type="parTrans" cxnId="{5F307615-60B4-4C6E-8A90-C72B0DF3DBB2}">
      <dgm:prSet/>
      <dgm:spPr/>
      <dgm:t>
        <a:bodyPr/>
        <a:lstStyle/>
        <a:p>
          <a:endParaRPr lang="en-US"/>
        </a:p>
      </dgm:t>
    </dgm:pt>
    <dgm:pt modelId="{F8CF7644-1B9C-4158-B52A-83DDC395C85F}" type="sibTrans" cxnId="{5F307615-60B4-4C6E-8A90-C72B0DF3DBB2}">
      <dgm:prSet/>
      <dgm:spPr/>
      <dgm:t>
        <a:bodyPr/>
        <a:lstStyle/>
        <a:p>
          <a:endParaRPr lang="en-US"/>
        </a:p>
      </dgm:t>
    </dgm:pt>
    <dgm:pt modelId="{C81E2F2F-108A-436C-AA05-313E230B98EE}" type="pres">
      <dgm:prSet presAssocID="{43E23B13-B5D2-455B-B4C6-19EE76AC3AD4}" presName="linear" presStyleCnt="0">
        <dgm:presLayoutVars>
          <dgm:dir/>
          <dgm:animLvl val="lvl"/>
          <dgm:resizeHandles val="exact"/>
        </dgm:presLayoutVars>
      </dgm:prSet>
      <dgm:spPr/>
    </dgm:pt>
    <dgm:pt modelId="{0FD06F6F-4AED-473D-AC87-66FCC62BA8D2}" type="pres">
      <dgm:prSet presAssocID="{2ABDE5F4-D580-412B-A0FE-1D4A7D93B1D4}" presName="parentLin" presStyleCnt="0"/>
      <dgm:spPr/>
    </dgm:pt>
    <dgm:pt modelId="{7AD908FA-AE56-43E8-8626-F7BCBCFBF7DE}" type="pres">
      <dgm:prSet presAssocID="{2ABDE5F4-D580-412B-A0FE-1D4A7D93B1D4}" presName="parentLeftMargin" presStyleLbl="node1" presStyleIdx="0" presStyleCnt="2"/>
      <dgm:spPr/>
    </dgm:pt>
    <dgm:pt modelId="{06EC4B36-6F80-43E1-8253-511FEC0DC93C}" type="pres">
      <dgm:prSet presAssocID="{2ABDE5F4-D580-412B-A0FE-1D4A7D93B1D4}" presName="parentText" presStyleLbl="node1" presStyleIdx="0" presStyleCnt="2">
        <dgm:presLayoutVars>
          <dgm:chMax val="0"/>
          <dgm:bulletEnabled val="1"/>
        </dgm:presLayoutVars>
      </dgm:prSet>
      <dgm:spPr/>
    </dgm:pt>
    <dgm:pt modelId="{01236B52-BD76-4E38-A4E0-8298EE2284B9}" type="pres">
      <dgm:prSet presAssocID="{2ABDE5F4-D580-412B-A0FE-1D4A7D93B1D4}" presName="negativeSpace" presStyleCnt="0"/>
      <dgm:spPr/>
    </dgm:pt>
    <dgm:pt modelId="{ADC86CE6-6C71-4106-BDC2-A200875DB5D5}" type="pres">
      <dgm:prSet presAssocID="{2ABDE5F4-D580-412B-A0FE-1D4A7D93B1D4}" presName="childText" presStyleLbl="conFgAcc1" presStyleIdx="0" presStyleCnt="2">
        <dgm:presLayoutVars>
          <dgm:bulletEnabled val="1"/>
        </dgm:presLayoutVars>
      </dgm:prSet>
      <dgm:spPr/>
    </dgm:pt>
    <dgm:pt modelId="{6A4CB0F4-3713-43DC-8543-AEA390462720}" type="pres">
      <dgm:prSet presAssocID="{7BAA577F-BF09-4567-961F-CA304947482F}" presName="spaceBetweenRectangles" presStyleCnt="0"/>
      <dgm:spPr/>
    </dgm:pt>
    <dgm:pt modelId="{616B17CF-0586-4377-9371-4DE86D6CBD64}" type="pres">
      <dgm:prSet presAssocID="{E27F06DF-A8D2-4596-96FA-916EB15DC5B8}" presName="parentLin" presStyleCnt="0"/>
      <dgm:spPr/>
    </dgm:pt>
    <dgm:pt modelId="{A8D61ECC-FD56-4F5D-BA90-451CB5AEDCB3}" type="pres">
      <dgm:prSet presAssocID="{E27F06DF-A8D2-4596-96FA-916EB15DC5B8}" presName="parentLeftMargin" presStyleLbl="node1" presStyleIdx="0" presStyleCnt="2"/>
      <dgm:spPr/>
    </dgm:pt>
    <dgm:pt modelId="{9B470D15-F5EC-47A0-9967-650E47FE80A5}" type="pres">
      <dgm:prSet presAssocID="{E27F06DF-A8D2-4596-96FA-916EB15DC5B8}" presName="parentText" presStyleLbl="node1" presStyleIdx="1" presStyleCnt="2">
        <dgm:presLayoutVars>
          <dgm:chMax val="0"/>
          <dgm:bulletEnabled val="1"/>
        </dgm:presLayoutVars>
      </dgm:prSet>
      <dgm:spPr/>
    </dgm:pt>
    <dgm:pt modelId="{8FC5AD3B-C326-4DEE-9BBF-5B19128168C8}" type="pres">
      <dgm:prSet presAssocID="{E27F06DF-A8D2-4596-96FA-916EB15DC5B8}" presName="negativeSpace" presStyleCnt="0"/>
      <dgm:spPr/>
    </dgm:pt>
    <dgm:pt modelId="{E0BC2CDD-0E94-4263-9785-72583B46CF80}" type="pres">
      <dgm:prSet presAssocID="{E27F06DF-A8D2-4596-96FA-916EB15DC5B8}" presName="childText" presStyleLbl="conFgAcc1" presStyleIdx="1" presStyleCnt="2">
        <dgm:presLayoutVars>
          <dgm:bulletEnabled val="1"/>
        </dgm:presLayoutVars>
      </dgm:prSet>
      <dgm:spPr/>
    </dgm:pt>
  </dgm:ptLst>
  <dgm:cxnLst>
    <dgm:cxn modelId="{5F307615-60B4-4C6E-8A90-C72B0DF3DBB2}" srcId="{E27F06DF-A8D2-4596-96FA-916EB15DC5B8}" destId="{DF7F2F67-3E4E-4DF0-9F4B-7E4B0D11FE90}" srcOrd="0" destOrd="0" parTransId="{6234638B-B2D9-4E59-B7D7-432E80C04D81}" sibTransId="{F8CF7644-1B9C-4158-B52A-83DDC395C85F}"/>
    <dgm:cxn modelId="{4A1D811C-700D-43D2-BD12-16204A9C19DE}" type="presOf" srcId="{E27F06DF-A8D2-4596-96FA-916EB15DC5B8}" destId="{9B470D15-F5EC-47A0-9967-650E47FE80A5}" srcOrd="1" destOrd="0" presId="urn:microsoft.com/office/officeart/2005/8/layout/list1"/>
    <dgm:cxn modelId="{C2B0C52A-F8FB-4186-A7AD-8EF01EDDCA4F}" type="presOf" srcId="{43E23B13-B5D2-455B-B4C6-19EE76AC3AD4}" destId="{C81E2F2F-108A-436C-AA05-313E230B98EE}" srcOrd="0" destOrd="0" presId="urn:microsoft.com/office/officeart/2005/8/layout/list1"/>
    <dgm:cxn modelId="{335E474C-F371-4E03-99A3-D7F67F9931E7}" type="presOf" srcId="{E27F06DF-A8D2-4596-96FA-916EB15DC5B8}" destId="{A8D61ECC-FD56-4F5D-BA90-451CB5AEDCB3}" srcOrd="0" destOrd="0" presId="urn:microsoft.com/office/officeart/2005/8/layout/list1"/>
    <dgm:cxn modelId="{3C5D5F74-1E66-4E98-98EF-D2438DAFD884}" type="presOf" srcId="{F3EC767D-DFB3-4CBA-B127-B25E7439521F}" destId="{ADC86CE6-6C71-4106-BDC2-A200875DB5D5}" srcOrd="0" destOrd="0" presId="urn:microsoft.com/office/officeart/2005/8/layout/list1"/>
    <dgm:cxn modelId="{A48B878E-F4B3-4512-9BA9-2E6EC90088B7}" srcId="{43E23B13-B5D2-455B-B4C6-19EE76AC3AD4}" destId="{2ABDE5F4-D580-412B-A0FE-1D4A7D93B1D4}" srcOrd="0" destOrd="0" parTransId="{66CD2074-65E2-488E-B3FC-A70FDE303122}" sibTransId="{7BAA577F-BF09-4567-961F-CA304947482F}"/>
    <dgm:cxn modelId="{2454ECBE-CA77-4791-8DB1-F2BEE0FC1DAF}" type="presOf" srcId="{DF7F2F67-3E4E-4DF0-9F4B-7E4B0D11FE90}" destId="{E0BC2CDD-0E94-4263-9785-72583B46CF80}" srcOrd="0" destOrd="0" presId="urn:microsoft.com/office/officeart/2005/8/layout/list1"/>
    <dgm:cxn modelId="{4CAC22D4-9033-41CC-8FD5-E68E293208C7}" type="presOf" srcId="{2ABDE5F4-D580-412B-A0FE-1D4A7D93B1D4}" destId="{7AD908FA-AE56-43E8-8626-F7BCBCFBF7DE}" srcOrd="0" destOrd="0" presId="urn:microsoft.com/office/officeart/2005/8/layout/list1"/>
    <dgm:cxn modelId="{C7C149F0-D665-4C34-A630-744EC5C3ED95}" srcId="{2ABDE5F4-D580-412B-A0FE-1D4A7D93B1D4}" destId="{F3EC767D-DFB3-4CBA-B127-B25E7439521F}" srcOrd="0" destOrd="0" parTransId="{0375653E-645F-443D-B2A1-878987D9F280}" sibTransId="{1A466525-4525-4898-8B99-DF4FCF2D9A6A}"/>
    <dgm:cxn modelId="{61E0AFF6-9E18-4FF3-B22C-286EA18A1945}" srcId="{43E23B13-B5D2-455B-B4C6-19EE76AC3AD4}" destId="{E27F06DF-A8D2-4596-96FA-916EB15DC5B8}" srcOrd="1" destOrd="0" parTransId="{EA7ED37A-F533-4438-867A-89F948621D05}" sibTransId="{A9399350-5117-47A9-BB23-083EA46EEDDC}"/>
    <dgm:cxn modelId="{287377F8-4B05-4021-AFB0-1BAA644E6945}" type="presOf" srcId="{2ABDE5F4-D580-412B-A0FE-1D4A7D93B1D4}" destId="{06EC4B36-6F80-43E1-8253-511FEC0DC93C}" srcOrd="1" destOrd="0" presId="urn:microsoft.com/office/officeart/2005/8/layout/list1"/>
    <dgm:cxn modelId="{2D4F0970-FC0B-469F-82A4-CEE22129DB1E}" type="presParOf" srcId="{C81E2F2F-108A-436C-AA05-313E230B98EE}" destId="{0FD06F6F-4AED-473D-AC87-66FCC62BA8D2}" srcOrd="0" destOrd="0" presId="urn:microsoft.com/office/officeart/2005/8/layout/list1"/>
    <dgm:cxn modelId="{167337E0-9406-402D-BACB-E472781CCF4A}" type="presParOf" srcId="{0FD06F6F-4AED-473D-AC87-66FCC62BA8D2}" destId="{7AD908FA-AE56-43E8-8626-F7BCBCFBF7DE}" srcOrd="0" destOrd="0" presId="urn:microsoft.com/office/officeart/2005/8/layout/list1"/>
    <dgm:cxn modelId="{76943561-691A-4BE3-B826-AFBC0F37D4AF}" type="presParOf" srcId="{0FD06F6F-4AED-473D-AC87-66FCC62BA8D2}" destId="{06EC4B36-6F80-43E1-8253-511FEC0DC93C}" srcOrd="1" destOrd="0" presId="urn:microsoft.com/office/officeart/2005/8/layout/list1"/>
    <dgm:cxn modelId="{6C58C8BE-EC7D-4029-9BAD-72D0681ED38F}" type="presParOf" srcId="{C81E2F2F-108A-436C-AA05-313E230B98EE}" destId="{01236B52-BD76-4E38-A4E0-8298EE2284B9}" srcOrd="1" destOrd="0" presId="urn:microsoft.com/office/officeart/2005/8/layout/list1"/>
    <dgm:cxn modelId="{480CC783-FD40-4375-B7BF-A589752244B0}" type="presParOf" srcId="{C81E2F2F-108A-436C-AA05-313E230B98EE}" destId="{ADC86CE6-6C71-4106-BDC2-A200875DB5D5}" srcOrd="2" destOrd="0" presId="urn:microsoft.com/office/officeart/2005/8/layout/list1"/>
    <dgm:cxn modelId="{055FD6E7-A1E0-41FB-83A8-08A4A1F02651}" type="presParOf" srcId="{C81E2F2F-108A-436C-AA05-313E230B98EE}" destId="{6A4CB0F4-3713-43DC-8543-AEA390462720}" srcOrd="3" destOrd="0" presId="urn:microsoft.com/office/officeart/2005/8/layout/list1"/>
    <dgm:cxn modelId="{11CB6F3C-06BF-4650-8A15-14D1A963941B}" type="presParOf" srcId="{C81E2F2F-108A-436C-AA05-313E230B98EE}" destId="{616B17CF-0586-4377-9371-4DE86D6CBD64}" srcOrd="4" destOrd="0" presId="urn:microsoft.com/office/officeart/2005/8/layout/list1"/>
    <dgm:cxn modelId="{4EED3285-7289-43CC-BE4D-5EB0F170FA5B}" type="presParOf" srcId="{616B17CF-0586-4377-9371-4DE86D6CBD64}" destId="{A8D61ECC-FD56-4F5D-BA90-451CB5AEDCB3}" srcOrd="0" destOrd="0" presId="urn:microsoft.com/office/officeart/2005/8/layout/list1"/>
    <dgm:cxn modelId="{FC96ACAD-6653-40CE-A941-D3054B84DE57}" type="presParOf" srcId="{616B17CF-0586-4377-9371-4DE86D6CBD64}" destId="{9B470D15-F5EC-47A0-9967-650E47FE80A5}" srcOrd="1" destOrd="0" presId="urn:microsoft.com/office/officeart/2005/8/layout/list1"/>
    <dgm:cxn modelId="{3B7B046D-AC5B-4437-8213-F73015620174}" type="presParOf" srcId="{C81E2F2F-108A-436C-AA05-313E230B98EE}" destId="{8FC5AD3B-C326-4DEE-9BBF-5B19128168C8}" srcOrd="5" destOrd="0" presId="urn:microsoft.com/office/officeart/2005/8/layout/list1"/>
    <dgm:cxn modelId="{C1DD41E1-F681-4E45-8A46-0894951FE8A2}" type="presParOf" srcId="{C81E2F2F-108A-436C-AA05-313E230B98EE}" destId="{E0BC2CDD-0E94-4263-9785-72583B46CF8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01D6CF-ACC0-44CB-9121-EA3A07302AF5}"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EE677114-CC69-49D0-86B3-A18130D954B2}">
      <dgm:prSet/>
      <dgm:spPr/>
      <dgm:t>
        <a:bodyPr/>
        <a:lstStyle/>
        <a:p>
          <a:pPr>
            <a:lnSpc>
              <a:spcPct val="100000"/>
            </a:lnSpc>
          </a:pPr>
          <a:r>
            <a:rPr lang="en-US" dirty="0">
              <a:solidFill>
                <a:srgbClr val="FFFF00"/>
              </a:solidFill>
            </a:rPr>
            <a:t>Low-Level Control </a:t>
          </a:r>
          <a:r>
            <a:rPr lang="en-US" dirty="0"/>
            <a:t>- Vulkan provides more explicit control over GPU resources and state, allowing developers to optimize performance and memory usage more effectively.</a:t>
          </a:r>
        </a:p>
      </dgm:t>
    </dgm:pt>
    <dgm:pt modelId="{30893F5B-DD9A-4596-80B0-EF41374DCAFC}" type="parTrans" cxnId="{163F63CD-1F8C-4BB7-A5A0-45F150EF0C6E}">
      <dgm:prSet/>
      <dgm:spPr/>
      <dgm:t>
        <a:bodyPr/>
        <a:lstStyle/>
        <a:p>
          <a:endParaRPr lang="en-US" sz="2800"/>
        </a:p>
      </dgm:t>
    </dgm:pt>
    <dgm:pt modelId="{98ED78FF-C2DD-4916-9CA7-EEEDE4D2DD42}" type="sibTrans" cxnId="{163F63CD-1F8C-4BB7-A5A0-45F150EF0C6E}">
      <dgm:prSet/>
      <dgm:spPr/>
      <dgm:t>
        <a:bodyPr/>
        <a:lstStyle/>
        <a:p>
          <a:endParaRPr lang="en-US"/>
        </a:p>
      </dgm:t>
    </dgm:pt>
    <dgm:pt modelId="{CE9B1E8F-0D94-4245-8053-07DF5B64E59C}">
      <dgm:prSet/>
      <dgm:spPr/>
      <dgm:t>
        <a:bodyPr/>
        <a:lstStyle/>
        <a:p>
          <a:pPr>
            <a:lnSpc>
              <a:spcPct val="100000"/>
            </a:lnSpc>
          </a:pPr>
          <a:r>
            <a:rPr lang="en-US" dirty="0">
              <a:solidFill>
                <a:srgbClr val="FFFF00"/>
              </a:solidFill>
            </a:rPr>
            <a:t>Cross-Platform</a:t>
          </a:r>
          <a:r>
            <a:rPr lang="en-US" dirty="0"/>
            <a:t> - Supports a wide range of platforms including Windows, Linux, macOS (via </a:t>
          </a:r>
          <a:r>
            <a:rPr lang="en-US" dirty="0" err="1"/>
            <a:t>MoltenVK</a:t>
          </a:r>
          <a:r>
            <a:rPr lang="en-US" dirty="0"/>
            <a:t>), Android, and more, making it a versatile choice for cross-platform development.</a:t>
          </a:r>
        </a:p>
      </dgm:t>
    </dgm:pt>
    <dgm:pt modelId="{EFF1D7E3-A31F-4B9D-8AE6-ABFAD915F98B}" type="parTrans" cxnId="{75BD988F-ECB5-46DE-9CB4-249E4F3E30EC}">
      <dgm:prSet/>
      <dgm:spPr/>
      <dgm:t>
        <a:bodyPr/>
        <a:lstStyle/>
        <a:p>
          <a:endParaRPr lang="en-US" sz="2800"/>
        </a:p>
      </dgm:t>
    </dgm:pt>
    <dgm:pt modelId="{FE6786EC-C304-40FB-ACEA-419CE8BD48DE}" type="sibTrans" cxnId="{75BD988F-ECB5-46DE-9CB4-249E4F3E30EC}">
      <dgm:prSet/>
      <dgm:spPr/>
      <dgm:t>
        <a:bodyPr/>
        <a:lstStyle/>
        <a:p>
          <a:endParaRPr lang="en-US"/>
        </a:p>
      </dgm:t>
    </dgm:pt>
    <dgm:pt modelId="{2574DFFB-78CB-42EE-B861-1D5274C1F548}">
      <dgm:prSet/>
      <dgm:spPr/>
      <dgm:t>
        <a:bodyPr/>
        <a:lstStyle/>
        <a:p>
          <a:pPr>
            <a:lnSpc>
              <a:spcPct val="100000"/>
            </a:lnSpc>
          </a:pPr>
          <a:r>
            <a:rPr lang="en-US" dirty="0">
              <a:solidFill>
                <a:srgbClr val="FFFF00"/>
              </a:solidFill>
            </a:rPr>
            <a:t>Parallelism</a:t>
          </a:r>
          <a:r>
            <a:rPr lang="en-US" dirty="0"/>
            <a:t> - Designed to take full advantage of multi-core processors, Vulkan allows multiple threads to perform rendering operations simultaneously, improving performance on modern hardware.</a:t>
          </a:r>
        </a:p>
      </dgm:t>
    </dgm:pt>
    <dgm:pt modelId="{D7E8C337-8D12-4660-9AAB-6BFF9563884C}" type="parTrans" cxnId="{085E7C58-E208-4DCD-9BB0-E4E6AA0144CE}">
      <dgm:prSet/>
      <dgm:spPr/>
      <dgm:t>
        <a:bodyPr/>
        <a:lstStyle/>
        <a:p>
          <a:endParaRPr lang="en-US" sz="2800"/>
        </a:p>
      </dgm:t>
    </dgm:pt>
    <dgm:pt modelId="{C940D379-A9D2-4552-8313-2EAF64C10B26}" type="sibTrans" cxnId="{085E7C58-E208-4DCD-9BB0-E4E6AA0144CE}">
      <dgm:prSet/>
      <dgm:spPr/>
      <dgm:t>
        <a:bodyPr/>
        <a:lstStyle/>
        <a:p>
          <a:endParaRPr lang="en-US"/>
        </a:p>
      </dgm:t>
    </dgm:pt>
    <dgm:pt modelId="{CB28FAE5-FBA4-4804-9ECC-6905B92DD12B}">
      <dgm:prSet/>
      <dgm:spPr/>
      <dgm:t>
        <a:bodyPr/>
        <a:lstStyle/>
        <a:p>
          <a:pPr>
            <a:lnSpc>
              <a:spcPct val="100000"/>
            </a:lnSpc>
          </a:pPr>
          <a:r>
            <a:rPr lang="en-US" dirty="0">
              <a:solidFill>
                <a:srgbClr val="FFFF00"/>
              </a:solidFill>
            </a:rPr>
            <a:t>Explicit API </a:t>
          </a:r>
          <a:r>
            <a:rPr lang="en-US" dirty="0"/>
            <a:t>- Unlike OpenGL’s state machine approach, Vulkan requires developers to manage GPU resources and synchronization explicitly. This can lead to better performance but also requires more detailed management.</a:t>
          </a:r>
        </a:p>
      </dgm:t>
    </dgm:pt>
    <dgm:pt modelId="{2DBBC93F-0530-4553-8423-1428724DEEE4}" type="parTrans" cxnId="{6210B08B-6800-49C2-A5B7-6CC776E4A11E}">
      <dgm:prSet/>
      <dgm:spPr/>
      <dgm:t>
        <a:bodyPr/>
        <a:lstStyle/>
        <a:p>
          <a:endParaRPr lang="en-US" sz="2800"/>
        </a:p>
      </dgm:t>
    </dgm:pt>
    <dgm:pt modelId="{8F8C9F27-A2DF-43ED-90E7-91243A38814C}" type="sibTrans" cxnId="{6210B08B-6800-49C2-A5B7-6CC776E4A11E}">
      <dgm:prSet/>
      <dgm:spPr/>
      <dgm:t>
        <a:bodyPr/>
        <a:lstStyle/>
        <a:p>
          <a:endParaRPr lang="en-US"/>
        </a:p>
      </dgm:t>
    </dgm:pt>
    <dgm:pt modelId="{B7E2ECBC-4A27-48DC-9C7C-30D64C38D02E}">
      <dgm:prSet/>
      <dgm:spPr/>
      <dgm:t>
        <a:bodyPr/>
        <a:lstStyle/>
        <a:p>
          <a:pPr>
            <a:lnSpc>
              <a:spcPct val="100000"/>
            </a:lnSpc>
          </a:pPr>
          <a:r>
            <a:rPr lang="en-US" dirty="0">
              <a:solidFill>
                <a:srgbClr val="FFFF00"/>
              </a:solidFill>
            </a:rPr>
            <a:t>Modern Graphics Pipeline </a:t>
          </a:r>
          <a:r>
            <a:rPr lang="en-US" dirty="0"/>
            <a:t>- Vulkan supports modern GPU features like compute shaders, advanced rendering techniques, and multiple queue submissions, which can be used to achieve high-performance rendering and compute operations.</a:t>
          </a:r>
        </a:p>
      </dgm:t>
    </dgm:pt>
    <dgm:pt modelId="{4711B04D-6C1C-4D39-AC36-B078E593BDD8}" type="parTrans" cxnId="{8F6A1069-4E72-4B8B-B443-EC33BB1C4CBD}">
      <dgm:prSet/>
      <dgm:spPr/>
      <dgm:t>
        <a:bodyPr/>
        <a:lstStyle/>
        <a:p>
          <a:endParaRPr lang="en-US" sz="2800"/>
        </a:p>
      </dgm:t>
    </dgm:pt>
    <dgm:pt modelId="{DCC905BD-B005-41C9-AA4D-C4F8FC5BFBA2}" type="sibTrans" cxnId="{8F6A1069-4E72-4B8B-B443-EC33BB1C4CBD}">
      <dgm:prSet/>
      <dgm:spPr/>
      <dgm:t>
        <a:bodyPr/>
        <a:lstStyle/>
        <a:p>
          <a:endParaRPr lang="en-US"/>
        </a:p>
      </dgm:t>
    </dgm:pt>
    <dgm:pt modelId="{6859D091-4BEF-40C6-8AA4-7B527CCC2939}" type="pres">
      <dgm:prSet presAssocID="{5601D6CF-ACC0-44CB-9121-EA3A07302AF5}" presName="root" presStyleCnt="0">
        <dgm:presLayoutVars>
          <dgm:dir/>
          <dgm:resizeHandles val="exact"/>
        </dgm:presLayoutVars>
      </dgm:prSet>
      <dgm:spPr/>
    </dgm:pt>
    <dgm:pt modelId="{78ECEB3B-AA3A-40D0-A323-D30D1B1114EC}" type="pres">
      <dgm:prSet presAssocID="{EE677114-CC69-49D0-86B3-A18130D954B2}" presName="compNode" presStyleCnt="0"/>
      <dgm:spPr/>
    </dgm:pt>
    <dgm:pt modelId="{8E5FA33F-7A35-49AE-BCB0-01A143F266A2}" type="pres">
      <dgm:prSet presAssocID="{EE677114-CC69-49D0-86B3-A18130D954B2}" presName="bgRect" presStyleLbl="bgShp" presStyleIdx="0" presStyleCnt="5">
        <dgm:style>
          <a:lnRef idx="0">
            <a:scrgbClr r="0" g="0" b="0"/>
          </a:lnRef>
          <a:fillRef idx="0">
            <a:scrgbClr r="0" g="0" b="0"/>
          </a:fillRef>
          <a:effectRef idx="0">
            <a:scrgbClr r="0" g="0" b="0"/>
          </a:effectRef>
          <a:fontRef idx="minor">
            <a:schemeClr val="lt1"/>
          </a:fontRef>
        </dgm:style>
      </dgm:prSet>
      <dgm:spPr>
        <a:solidFill>
          <a:schemeClr val="accent2"/>
        </a:solidFill>
        <a:ln>
          <a:noFill/>
        </a:ln>
      </dgm:spPr>
    </dgm:pt>
    <dgm:pt modelId="{5147DA7D-3E89-4C93-94A0-66B766CBD138}" type="pres">
      <dgm:prSet presAssocID="{EE677114-CC69-49D0-86B3-A18130D954B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9230D8FC-8E9F-43DB-A08B-5F0655A679B3}" type="pres">
      <dgm:prSet presAssocID="{EE677114-CC69-49D0-86B3-A18130D954B2}" presName="spaceRect" presStyleCnt="0"/>
      <dgm:spPr/>
    </dgm:pt>
    <dgm:pt modelId="{9F21F2ED-80F9-4444-8B45-DCF87972B72A}" type="pres">
      <dgm:prSet presAssocID="{EE677114-CC69-49D0-86B3-A18130D954B2}" presName="parTx" presStyleLbl="revTx" presStyleIdx="0" presStyleCnt="5" custScaleY="155942">
        <dgm:presLayoutVars>
          <dgm:chMax val="0"/>
          <dgm:chPref val="0"/>
        </dgm:presLayoutVars>
      </dgm:prSet>
      <dgm:spPr/>
    </dgm:pt>
    <dgm:pt modelId="{A61C8465-5956-4A5F-BA40-FB918DFA1E4B}" type="pres">
      <dgm:prSet presAssocID="{98ED78FF-C2DD-4916-9CA7-EEEDE4D2DD42}" presName="sibTrans" presStyleCnt="0"/>
      <dgm:spPr/>
    </dgm:pt>
    <dgm:pt modelId="{7E53E9F6-C811-4DFE-99F8-644965107E23}" type="pres">
      <dgm:prSet presAssocID="{CE9B1E8F-0D94-4245-8053-07DF5B64E59C}" presName="compNode" presStyleCnt="0"/>
      <dgm:spPr/>
    </dgm:pt>
    <dgm:pt modelId="{14E70763-AB00-4F34-B9BB-4EFEF6C3E827}" type="pres">
      <dgm:prSet presAssocID="{CE9B1E8F-0D94-4245-8053-07DF5B64E59C}" presName="bgRect" presStyleLbl="bgShp" presStyleIdx="1" presStyleCnt="5" custLinFactNeighborY="-21998">
        <dgm:style>
          <a:lnRef idx="0">
            <a:scrgbClr r="0" g="0" b="0"/>
          </a:lnRef>
          <a:fillRef idx="0">
            <a:scrgbClr r="0" g="0" b="0"/>
          </a:fillRef>
          <a:effectRef idx="0">
            <a:scrgbClr r="0" g="0" b="0"/>
          </a:effectRef>
          <a:fontRef idx="minor">
            <a:schemeClr val="lt1"/>
          </a:fontRef>
        </dgm:style>
      </dgm:prSet>
      <dgm:spPr>
        <a:solidFill>
          <a:schemeClr val="accent2"/>
        </a:solidFill>
        <a:ln>
          <a:noFill/>
        </a:ln>
      </dgm:spPr>
    </dgm:pt>
    <dgm:pt modelId="{CCBA3456-21E1-47B4-ABD6-C40F952C0AFD}" type="pres">
      <dgm:prSet presAssocID="{CE9B1E8F-0D94-4245-8053-07DF5B64E59C}" presName="iconRect" presStyleLbl="node1" presStyleIdx="1" presStyleCnt="5" custLinFactNeighborY="-2975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A4D4A02D-1B6F-46D3-9543-A83D8DBB1933}" type="pres">
      <dgm:prSet presAssocID="{CE9B1E8F-0D94-4245-8053-07DF5B64E59C}" presName="spaceRect" presStyleCnt="0"/>
      <dgm:spPr/>
    </dgm:pt>
    <dgm:pt modelId="{5ACA9E74-E1CA-4C6F-AE1D-B7DF2E8999B2}" type="pres">
      <dgm:prSet presAssocID="{CE9B1E8F-0D94-4245-8053-07DF5B64E59C}" presName="parTx" presStyleLbl="revTx" presStyleIdx="1" presStyleCnt="5" custLinFactNeighborY="-21998">
        <dgm:presLayoutVars>
          <dgm:chMax val="0"/>
          <dgm:chPref val="0"/>
        </dgm:presLayoutVars>
      </dgm:prSet>
      <dgm:spPr/>
    </dgm:pt>
    <dgm:pt modelId="{69F3EA3D-5F7E-4FAD-9E22-0C9BC681517B}" type="pres">
      <dgm:prSet presAssocID="{FE6786EC-C304-40FB-ACEA-419CE8BD48DE}" presName="sibTrans" presStyleCnt="0"/>
      <dgm:spPr/>
    </dgm:pt>
    <dgm:pt modelId="{107AAFEF-3CD7-4808-9575-EBDF6D102CFF}" type="pres">
      <dgm:prSet presAssocID="{2574DFFB-78CB-42EE-B861-1D5274C1F548}" presName="compNode" presStyleCnt="0"/>
      <dgm:spPr/>
    </dgm:pt>
    <dgm:pt modelId="{58613785-8776-4441-B869-A993093468A5}" type="pres">
      <dgm:prSet presAssocID="{2574DFFB-78CB-42EE-B861-1D5274C1F548}" presName="bgRect" presStyleLbl="bgShp" presStyleIdx="2" presStyleCnt="5" custLinFactNeighborY="-10422">
        <dgm:style>
          <a:lnRef idx="0">
            <a:scrgbClr r="0" g="0" b="0"/>
          </a:lnRef>
          <a:fillRef idx="0">
            <a:scrgbClr r="0" g="0" b="0"/>
          </a:fillRef>
          <a:effectRef idx="0">
            <a:scrgbClr r="0" g="0" b="0"/>
          </a:effectRef>
          <a:fontRef idx="minor">
            <a:schemeClr val="lt1"/>
          </a:fontRef>
        </dgm:style>
      </dgm:prSet>
      <dgm:spPr>
        <a:solidFill>
          <a:schemeClr val="accent2"/>
        </a:solidFill>
        <a:ln>
          <a:noFill/>
        </a:ln>
      </dgm:spPr>
    </dgm:pt>
    <dgm:pt modelId="{6896FD60-0E9B-40A3-90CC-FB1D20F9DAFC}" type="pres">
      <dgm:prSet presAssocID="{2574DFFB-78CB-42EE-B861-1D5274C1F54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4D47E6CB-37F6-492C-9CA7-E79BE194FDB0}" type="pres">
      <dgm:prSet presAssocID="{2574DFFB-78CB-42EE-B861-1D5274C1F548}" presName="spaceRect" presStyleCnt="0"/>
      <dgm:spPr/>
    </dgm:pt>
    <dgm:pt modelId="{FC0B7F47-4C71-49E0-9F05-6A4A97741D65}" type="pres">
      <dgm:prSet presAssocID="{2574DFFB-78CB-42EE-B861-1D5274C1F548}" presName="parTx" presStyleLbl="revTx" presStyleIdx="2" presStyleCnt="5" custLinFactNeighborY="-10422">
        <dgm:presLayoutVars>
          <dgm:chMax val="0"/>
          <dgm:chPref val="0"/>
        </dgm:presLayoutVars>
      </dgm:prSet>
      <dgm:spPr/>
    </dgm:pt>
    <dgm:pt modelId="{BDD44116-35B3-4C57-BE7A-6ADCCA7C382A}" type="pres">
      <dgm:prSet presAssocID="{C940D379-A9D2-4552-8313-2EAF64C10B26}" presName="sibTrans" presStyleCnt="0"/>
      <dgm:spPr/>
    </dgm:pt>
    <dgm:pt modelId="{0B8B1628-8DAB-42C3-B6D5-F8741C25F158}" type="pres">
      <dgm:prSet presAssocID="{CB28FAE5-FBA4-4804-9ECC-6905B92DD12B}" presName="compNode" presStyleCnt="0"/>
      <dgm:spPr/>
    </dgm:pt>
    <dgm:pt modelId="{8B32637A-B542-4494-A7A3-B19F61CC62BC}" type="pres">
      <dgm:prSet presAssocID="{CB28FAE5-FBA4-4804-9ECC-6905B92DD12B}" presName="bgRect" presStyleLbl="bgShp" presStyleIdx="3" presStyleCnt="5" custLinFactNeighborY="-5790">
        <dgm:style>
          <a:lnRef idx="0">
            <a:scrgbClr r="0" g="0" b="0"/>
          </a:lnRef>
          <a:fillRef idx="0">
            <a:scrgbClr r="0" g="0" b="0"/>
          </a:fillRef>
          <a:effectRef idx="0">
            <a:scrgbClr r="0" g="0" b="0"/>
          </a:effectRef>
          <a:fontRef idx="minor">
            <a:schemeClr val="lt1"/>
          </a:fontRef>
        </dgm:style>
      </dgm:prSet>
      <dgm:spPr>
        <a:solidFill>
          <a:schemeClr val="accent2"/>
        </a:solidFill>
        <a:ln>
          <a:noFill/>
        </a:ln>
      </dgm:spPr>
    </dgm:pt>
    <dgm:pt modelId="{DEA10814-B99C-4AEA-BE93-8BCD15C51177}" type="pres">
      <dgm:prSet presAssocID="{CB28FAE5-FBA4-4804-9ECC-6905B92DD12B}" presName="iconRect" presStyleLbl="node1" presStyleIdx="3" presStyleCnt="5" custLinFactNeighborY="-1052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BE90FE08-DC84-4770-AB31-46BD112CB958}" type="pres">
      <dgm:prSet presAssocID="{CB28FAE5-FBA4-4804-9ECC-6905B92DD12B}" presName="spaceRect" presStyleCnt="0"/>
      <dgm:spPr/>
    </dgm:pt>
    <dgm:pt modelId="{9DCA94AD-EDC9-4BE7-B403-C8D34F1F5DE8}" type="pres">
      <dgm:prSet presAssocID="{CB28FAE5-FBA4-4804-9ECC-6905B92DD12B}" presName="parTx" presStyleLbl="revTx" presStyleIdx="3" presStyleCnt="5" custLinFactNeighborY="-5790">
        <dgm:presLayoutVars>
          <dgm:chMax val="0"/>
          <dgm:chPref val="0"/>
        </dgm:presLayoutVars>
      </dgm:prSet>
      <dgm:spPr/>
    </dgm:pt>
    <dgm:pt modelId="{F48A099F-06CC-4D53-9033-64D202F2F86F}" type="pres">
      <dgm:prSet presAssocID="{8F8C9F27-A2DF-43ED-90E7-91243A38814C}" presName="sibTrans" presStyleCnt="0"/>
      <dgm:spPr/>
    </dgm:pt>
    <dgm:pt modelId="{D3EAB7EE-A1F0-494D-A2F5-387A73782ED9}" type="pres">
      <dgm:prSet presAssocID="{B7E2ECBC-4A27-48DC-9C7C-30D64C38D02E}" presName="compNode" presStyleCnt="0"/>
      <dgm:spPr/>
    </dgm:pt>
    <dgm:pt modelId="{212D9329-1A24-41F6-B435-90EBA3797DA6}" type="pres">
      <dgm:prSet presAssocID="{B7E2ECBC-4A27-48DC-9C7C-30D64C38D02E}" presName="bgRect" presStyleLbl="bgShp" presStyleIdx="4" presStyleCnt="5">
        <dgm:style>
          <a:lnRef idx="0">
            <a:scrgbClr r="0" g="0" b="0"/>
          </a:lnRef>
          <a:fillRef idx="0">
            <a:scrgbClr r="0" g="0" b="0"/>
          </a:fillRef>
          <a:effectRef idx="0">
            <a:scrgbClr r="0" g="0" b="0"/>
          </a:effectRef>
          <a:fontRef idx="minor">
            <a:schemeClr val="lt1"/>
          </a:fontRef>
        </dgm:style>
      </dgm:prSet>
      <dgm:spPr>
        <a:solidFill>
          <a:schemeClr val="accent2"/>
        </a:solidFill>
        <a:ln>
          <a:noFill/>
        </a:ln>
      </dgm:spPr>
    </dgm:pt>
    <dgm:pt modelId="{DD26AB4B-363B-4B4E-82F5-FD4CB5EE50B6}" type="pres">
      <dgm:prSet presAssocID="{B7E2ECBC-4A27-48DC-9C7C-30D64C38D02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25A0FC89-67EC-41D7-B91F-B85C4B726FA8}" type="pres">
      <dgm:prSet presAssocID="{B7E2ECBC-4A27-48DC-9C7C-30D64C38D02E}" presName="spaceRect" presStyleCnt="0"/>
      <dgm:spPr/>
    </dgm:pt>
    <dgm:pt modelId="{FFD390C9-15B2-4EFA-B8B1-D47879663DAB}" type="pres">
      <dgm:prSet presAssocID="{B7E2ECBC-4A27-48DC-9C7C-30D64C38D02E}" presName="parTx" presStyleLbl="revTx" presStyleIdx="4" presStyleCnt="5">
        <dgm:presLayoutVars>
          <dgm:chMax val="0"/>
          <dgm:chPref val="0"/>
        </dgm:presLayoutVars>
      </dgm:prSet>
      <dgm:spPr/>
    </dgm:pt>
  </dgm:ptLst>
  <dgm:cxnLst>
    <dgm:cxn modelId="{3DDC3200-D778-4691-A687-CDCE6B924916}" type="presOf" srcId="{CE9B1E8F-0D94-4245-8053-07DF5B64E59C}" destId="{5ACA9E74-E1CA-4C6F-AE1D-B7DF2E8999B2}" srcOrd="0" destOrd="0" presId="urn:microsoft.com/office/officeart/2018/2/layout/IconVerticalSolidList"/>
    <dgm:cxn modelId="{9E398E3E-AC38-4A9B-BBE6-528DA2A93E84}" type="presOf" srcId="{EE677114-CC69-49D0-86B3-A18130D954B2}" destId="{9F21F2ED-80F9-4444-8B45-DCF87972B72A}" srcOrd="0" destOrd="0" presId="urn:microsoft.com/office/officeart/2018/2/layout/IconVerticalSolidList"/>
    <dgm:cxn modelId="{8F6A1069-4E72-4B8B-B443-EC33BB1C4CBD}" srcId="{5601D6CF-ACC0-44CB-9121-EA3A07302AF5}" destId="{B7E2ECBC-4A27-48DC-9C7C-30D64C38D02E}" srcOrd="4" destOrd="0" parTransId="{4711B04D-6C1C-4D39-AC36-B078E593BDD8}" sibTransId="{DCC905BD-B005-41C9-AA4D-C4F8FC5BFBA2}"/>
    <dgm:cxn modelId="{085E7C58-E208-4DCD-9BB0-E4E6AA0144CE}" srcId="{5601D6CF-ACC0-44CB-9121-EA3A07302AF5}" destId="{2574DFFB-78CB-42EE-B861-1D5274C1F548}" srcOrd="2" destOrd="0" parTransId="{D7E8C337-8D12-4660-9AAB-6BFF9563884C}" sibTransId="{C940D379-A9D2-4552-8313-2EAF64C10B26}"/>
    <dgm:cxn modelId="{6210B08B-6800-49C2-A5B7-6CC776E4A11E}" srcId="{5601D6CF-ACC0-44CB-9121-EA3A07302AF5}" destId="{CB28FAE5-FBA4-4804-9ECC-6905B92DD12B}" srcOrd="3" destOrd="0" parTransId="{2DBBC93F-0530-4553-8423-1428724DEEE4}" sibTransId="{8F8C9F27-A2DF-43ED-90E7-91243A38814C}"/>
    <dgm:cxn modelId="{75BD988F-ECB5-46DE-9CB4-249E4F3E30EC}" srcId="{5601D6CF-ACC0-44CB-9121-EA3A07302AF5}" destId="{CE9B1E8F-0D94-4245-8053-07DF5B64E59C}" srcOrd="1" destOrd="0" parTransId="{EFF1D7E3-A31F-4B9D-8AE6-ABFAD915F98B}" sibTransId="{FE6786EC-C304-40FB-ACEA-419CE8BD48DE}"/>
    <dgm:cxn modelId="{A4CE4CB3-83BE-4E13-A350-2D1C8D3D94F8}" type="presOf" srcId="{5601D6CF-ACC0-44CB-9121-EA3A07302AF5}" destId="{6859D091-4BEF-40C6-8AA4-7B527CCC2939}" srcOrd="0" destOrd="0" presId="urn:microsoft.com/office/officeart/2018/2/layout/IconVerticalSolidList"/>
    <dgm:cxn modelId="{81ACFBC5-9B0E-4FD1-917B-B7C8AFD471C9}" type="presOf" srcId="{2574DFFB-78CB-42EE-B861-1D5274C1F548}" destId="{FC0B7F47-4C71-49E0-9F05-6A4A97741D65}" srcOrd="0" destOrd="0" presId="urn:microsoft.com/office/officeart/2018/2/layout/IconVerticalSolidList"/>
    <dgm:cxn modelId="{163F63CD-1F8C-4BB7-A5A0-45F150EF0C6E}" srcId="{5601D6CF-ACC0-44CB-9121-EA3A07302AF5}" destId="{EE677114-CC69-49D0-86B3-A18130D954B2}" srcOrd="0" destOrd="0" parTransId="{30893F5B-DD9A-4596-80B0-EF41374DCAFC}" sibTransId="{98ED78FF-C2DD-4916-9CA7-EEEDE4D2DD42}"/>
    <dgm:cxn modelId="{C98175DF-A4FE-446E-B1D2-82A01F5B247E}" type="presOf" srcId="{CB28FAE5-FBA4-4804-9ECC-6905B92DD12B}" destId="{9DCA94AD-EDC9-4BE7-B403-C8D34F1F5DE8}" srcOrd="0" destOrd="0" presId="urn:microsoft.com/office/officeart/2018/2/layout/IconVerticalSolidList"/>
    <dgm:cxn modelId="{558967F4-35A1-4CD6-911D-D7FF8EEC77C2}" type="presOf" srcId="{B7E2ECBC-4A27-48DC-9C7C-30D64C38D02E}" destId="{FFD390C9-15B2-4EFA-B8B1-D47879663DAB}" srcOrd="0" destOrd="0" presId="urn:microsoft.com/office/officeart/2018/2/layout/IconVerticalSolidList"/>
    <dgm:cxn modelId="{4F8CD30D-1501-4434-A707-036DEE8E4E4D}" type="presParOf" srcId="{6859D091-4BEF-40C6-8AA4-7B527CCC2939}" destId="{78ECEB3B-AA3A-40D0-A323-D30D1B1114EC}" srcOrd="0" destOrd="0" presId="urn:microsoft.com/office/officeart/2018/2/layout/IconVerticalSolidList"/>
    <dgm:cxn modelId="{F743A524-F743-45BF-B56D-EB91B1B36D4E}" type="presParOf" srcId="{78ECEB3B-AA3A-40D0-A323-D30D1B1114EC}" destId="{8E5FA33F-7A35-49AE-BCB0-01A143F266A2}" srcOrd="0" destOrd="0" presId="urn:microsoft.com/office/officeart/2018/2/layout/IconVerticalSolidList"/>
    <dgm:cxn modelId="{0966EA13-A3B0-42EE-A860-0666763D5570}" type="presParOf" srcId="{78ECEB3B-AA3A-40D0-A323-D30D1B1114EC}" destId="{5147DA7D-3E89-4C93-94A0-66B766CBD138}" srcOrd="1" destOrd="0" presId="urn:microsoft.com/office/officeart/2018/2/layout/IconVerticalSolidList"/>
    <dgm:cxn modelId="{D0E293AC-278C-44C7-AF06-93DFDE80B333}" type="presParOf" srcId="{78ECEB3B-AA3A-40D0-A323-D30D1B1114EC}" destId="{9230D8FC-8E9F-43DB-A08B-5F0655A679B3}" srcOrd="2" destOrd="0" presId="urn:microsoft.com/office/officeart/2018/2/layout/IconVerticalSolidList"/>
    <dgm:cxn modelId="{E5ECFC4D-3794-485E-A614-778311FB8DD2}" type="presParOf" srcId="{78ECEB3B-AA3A-40D0-A323-D30D1B1114EC}" destId="{9F21F2ED-80F9-4444-8B45-DCF87972B72A}" srcOrd="3" destOrd="0" presId="urn:microsoft.com/office/officeart/2018/2/layout/IconVerticalSolidList"/>
    <dgm:cxn modelId="{4958F8C3-AB39-461F-8DFF-BF51E1914373}" type="presParOf" srcId="{6859D091-4BEF-40C6-8AA4-7B527CCC2939}" destId="{A61C8465-5956-4A5F-BA40-FB918DFA1E4B}" srcOrd="1" destOrd="0" presId="urn:microsoft.com/office/officeart/2018/2/layout/IconVerticalSolidList"/>
    <dgm:cxn modelId="{31E29BB0-C55D-4DB8-AB3A-6AAD8FE87FCA}" type="presParOf" srcId="{6859D091-4BEF-40C6-8AA4-7B527CCC2939}" destId="{7E53E9F6-C811-4DFE-99F8-644965107E23}" srcOrd="2" destOrd="0" presId="urn:microsoft.com/office/officeart/2018/2/layout/IconVerticalSolidList"/>
    <dgm:cxn modelId="{FE84D830-F088-42F6-8946-E45CEE491B00}" type="presParOf" srcId="{7E53E9F6-C811-4DFE-99F8-644965107E23}" destId="{14E70763-AB00-4F34-B9BB-4EFEF6C3E827}" srcOrd="0" destOrd="0" presId="urn:microsoft.com/office/officeart/2018/2/layout/IconVerticalSolidList"/>
    <dgm:cxn modelId="{D68D2044-D9A4-4AD6-B4F7-6C4A1E8416F8}" type="presParOf" srcId="{7E53E9F6-C811-4DFE-99F8-644965107E23}" destId="{CCBA3456-21E1-47B4-ABD6-C40F952C0AFD}" srcOrd="1" destOrd="0" presId="urn:microsoft.com/office/officeart/2018/2/layout/IconVerticalSolidList"/>
    <dgm:cxn modelId="{8515D1AF-CB5C-4070-9FEC-AD94895AEFE7}" type="presParOf" srcId="{7E53E9F6-C811-4DFE-99F8-644965107E23}" destId="{A4D4A02D-1B6F-46D3-9543-A83D8DBB1933}" srcOrd="2" destOrd="0" presId="urn:microsoft.com/office/officeart/2018/2/layout/IconVerticalSolidList"/>
    <dgm:cxn modelId="{EB2B5B81-C14D-4B57-8BA6-212625BE47B3}" type="presParOf" srcId="{7E53E9F6-C811-4DFE-99F8-644965107E23}" destId="{5ACA9E74-E1CA-4C6F-AE1D-B7DF2E8999B2}" srcOrd="3" destOrd="0" presId="urn:microsoft.com/office/officeart/2018/2/layout/IconVerticalSolidList"/>
    <dgm:cxn modelId="{C8BB3162-A32E-4DC6-852B-B4D138E5447B}" type="presParOf" srcId="{6859D091-4BEF-40C6-8AA4-7B527CCC2939}" destId="{69F3EA3D-5F7E-4FAD-9E22-0C9BC681517B}" srcOrd="3" destOrd="0" presId="urn:microsoft.com/office/officeart/2018/2/layout/IconVerticalSolidList"/>
    <dgm:cxn modelId="{9EEBB5AC-F6ED-434D-B189-5D5D09179143}" type="presParOf" srcId="{6859D091-4BEF-40C6-8AA4-7B527CCC2939}" destId="{107AAFEF-3CD7-4808-9575-EBDF6D102CFF}" srcOrd="4" destOrd="0" presId="urn:microsoft.com/office/officeart/2018/2/layout/IconVerticalSolidList"/>
    <dgm:cxn modelId="{46AA16F0-4B35-4EA6-BD31-061E0DDC6F80}" type="presParOf" srcId="{107AAFEF-3CD7-4808-9575-EBDF6D102CFF}" destId="{58613785-8776-4441-B869-A993093468A5}" srcOrd="0" destOrd="0" presId="urn:microsoft.com/office/officeart/2018/2/layout/IconVerticalSolidList"/>
    <dgm:cxn modelId="{C5E7FD64-A9B7-4A2E-8586-DB07EAFD0A60}" type="presParOf" srcId="{107AAFEF-3CD7-4808-9575-EBDF6D102CFF}" destId="{6896FD60-0E9B-40A3-90CC-FB1D20F9DAFC}" srcOrd="1" destOrd="0" presId="urn:microsoft.com/office/officeart/2018/2/layout/IconVerticalSolidList"/>
    <dgm:cxn modelId="{B1F63F5E-4AB7-412F-9FBE-191910653FF7}" type="presParOf" srcId="{107AAFEF-3CD7-4808-9575-EBDF6D102CFF}" destId="{4D47E6CB-37F6-492C-9CA7-E79BE194FDB0}" srcOrd="2" destOrd="0" presId="urn:microsoft.com/office/officeart/2018/2/layout/IconVerticalSolidList"/>
    <dgm:cxn modelId="{979AA847-C4F2-4684-A000-F1C07A4F5A8F}" type="presParOf" srcId="{107AAFEF-3CD7-4808-9575-EBDF6D102CFF}" destId="{FC0B7F47-4C71-49E0-9F05-6A4A97741D65}" srcOrd="3" destOrd="0" presId="urn:microsoft.com/office/officeart/2018/2/layout/IconVerticalSolidList"/>
    <dgm:cxn modelId="{3944202B-4BA3-4BC9-9CA3-AF62ED25FBDC}" type="presParOf" srcId="{6859D091-4BEF-40C6-8AA4-7B527CCC2939}" destId="{BDD44116-35B3-4C57-BE7A-6ADCCA7C382A}" srcOrd="5" destOrd="0" presId="urn:microsoft.com/office/officeart/2018/2/layout/IconVerticalSolidList"/>
    <dgm:cxn modelId="{18CBBFD1-18AC-4F48-8563-D138F6D72CDE}" type="presParOf" srcId="{6859D091-4BEF-40C6-8AA4-7B527CCC2939}" destId="{0B8B1628-8DAB-42C3-B6D5-F8741C25F158}" srcOrd="6" destOrd="0" presId="urn:microsoft.com/office/officeart/2018/2/layout/IconVerticalSolidList"/>
    <dgm:cxn modelId="{64CA423B-2696-4AA6-8012-6982E3587765}" type="presParOf" srcId="{0B8B1628-8DAB-42C3-B6D5-F8741C25F158}" destId="{8B32637A-B542-4494-A7A3-B19F61CC62BC}" srcOrd="0" destOrd="0" presId="urn:microsoft.com/office/officeart/2018/2/layout/IconVerticalSolidList"/>
    <dgm:cxn modelId="{EE255A55-F0D6-46A4-8574-26D9953FC341}" type="presParOf" srcId="{0B8B1628-8DAB-42C3-B6D5-F8741C25F158}" destId="{DEA10814-B99C-4AEA-BE93-8BCD15C51177}" srcOrd="1" destOrd="0" presId="urn:microsoft.com/office/officeart/2018/2/layout/IconVerticalSolidList"/>
    <dgm:cxn modelId="{26E91F43-B4B8-42EA-87F4-1AB0D90A40BF}" type="presParOf" srcId="{0B8B1628-8DAB-42C3-B6D5-F8741C25F158}" destId="{BE90FE08-DC84-4770-AB31-46BD112CB958}" srcOrd="2" destOrd="0" presId="urn:microsoft.com/office/officeart/2018/2/layout/IconVerticalSolidList"/>
    <dgm:cxn modelId="{3F752C76-FFFD-4533-AB1B-C0860B9D6780}" type="presParOf" srcId="{0B8B1628-8DAB-42C3-B6D5-F8741C25F158}" destId="{9DCA94AD-EDC9-4BE7-B403-C8D34F1F5DE8}" srcOrd="3" destOrd="0" presId="urn:microsoft.com/office/officeart/2018/2/layout/IconVerticalSolidList"/>
    <dgm:cxn modelId="{E0FA6157-1D01-4217-A404-4D7ABED300C9}" type="presParOf" srcId="{6859D091-4BEF-40C6-8AA4-7B527CCC2939}" destId="{F48A099F-06CC-4D53-9033-64D202F2F86F}" srcOrd="7" destOrd="0" presId="urn:microsoft.com/office/officeart/2018/2/layout/IconVerticalSolidList"/>
    <dgm:cxn modelId="{B5275BCF-5A35-4BF2-A419-0E91024762E9}" type="presParOf" srcId="{6859D091-4BEF-40C6-8AA4-7B527CCC2939}" destId="{D3EAB7EE-A1F0-494D-A2F5-387A73782ED9}" srcOrd="8" destOrd="0" presId="urn:microsoft.com/office/officeart/2018/2/layout/IconVerticalSolidList"/>
    <dgm:cxn modelId="{EAD4AC45-8D01-479F-A936-BB9027411A16}" type="presParOf" srcId="{D3EAB7EE-A1F0-494D-A2F5-387A73782ED9}" destId="{212D9329-1A24-41F6-B435-90EBA3797DA6}" srcOrd="0" destOrd="0" presId="urn:microsoft.com/office/officeart/2018/2/layout/IconVerticalSolidList"/>
    <dgm:cxn modelId="{24515D73-EFF9-49A5-9BA0-ED38AE8AA5D2}" type="presParOf" srcId="{D3EAB7EE-A1F0-494D-A2F5-387A73782ED9}" destId="{DD26AB4B-363B-4B4E-82F5-FD4CB5EE50B6}" srcOrd="1" destOrd="0" presId="urn:microsoft.com/office/officeart/2018/2/layout/IconVerticalSolidList"/>
    <dgm:cxn modelId="{154592A9-2D4D-48B6-A6CC-C1485CF51280}" type="presParOf" srcId="{D3EAB7EE-A1F0-494D-A2F5-387A73782ED9}" destId="{25A0FC89-67EC-41D7-B91F-B85C4B726FA8}" srcOrd="2" destOrd="0" presId="urn:microsoft.com/office/officeart/2018/2/layout/IconVerticalSolidList"/>
    <dgm:cxn modelId="{906191F1-B423-42B2-8991-7FF364F07C1B}" type="presParOf" srcId="{D3EAB7EE-A1F0-494D-A2F5-387A73782ED9}" destId="{FFD390C9-15B2-4EFA-B8B1-D47879663DA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4F918-91B7-402C-8206-EB727E4174B4}">
      <dsp:nvSpPr>
        <dsp:cNvPr id="0" name=""/>
        <dsp:cNvSpPr/>
      </dsp:nvSpPr>
      <dsp:spPr>
        <a:xfrm>
          <a:off x="0" y="2234"/>
          <a:ext cx="8343937" cy="10451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D183CF-0EA0-4540-A3B1-433D6DB8ADD3}">
      <dsp:nvSpPr>
        <dsp:cNvPr id="0" name=""/>
        <dsp:cNvSpPr/>
      </dsp:nvSpPr>
      <dsp:spPr>
        <a:xfrm>
          <a:off x="316149" y="237387"/>
          <a:ext cx="574816" cy="5748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37C96E-9F14-4A0C-96EC-F8E01F14413E}">
      <dsp:nvSpPr>
        <dsp:cNvPr id="0" name=""/>
        <dsp:cNvSpPr/>
      </dsp:nvSpPr>
      <dsp:spPr>
        <a:xfrm>
          <a:off x="1207115" y="2234"/>
          <a:ext cx="3754771" cy="104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609" tIns="110609" rIns="110609" bIns="110609" numCol="1" spcCol="1270" anchor="ctr" anchorCtr="0">
          <a:noAutofit/>
        </a:bodyPr>
        <a:lstStyle/>
        <a:p>
          <a:pPr marL="0" lvl="0" indent="0" algn="l" defTabSz="1111250">
            <a:lnSpc>
              <a:spcPct val="100000"/>
            </a:lnSpc>
            <a:spcBef>
              <a:spcPct val="0"/>
            </a:spcBef>
            <a:spcAft>
              <a:spcPct val="35000"/>
            </a:spcAft>
            <a:buNone/>
          </a:pPr>
          <a:r>
            <a:rPr lang="en-US" sz="2500" kern="1200"/>
            <a:t>Low-Level vs. High-Level Libraries</a:t>
          </a:r>
        </a:p>
      </dsp:txBody>
      <dsp:txXfrm>
        <a:off x="1207115" y="2234"/>
        <a:ext cx="3754771" cy="1045121"/>
      </dsp:txXfrm>
    </dsp:sp>
    <dsp:sp modelId="{F9B3700A-9721-4FC7-9473-6C8A9BB8DD00}">
      <dsp:nvSpPr>
        <dsp:cNvPr id="0" name=""/>
        <dsp:cNvSpPr/>
      </dsp:nvSpPr>
      <dsp:spPr>
        <a:xfrm>
          <a:off x="4961886" y="2234"/>
          <a:ext cx="3380870" cy="104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609" tIns="110609" rIns="110609" bIns="110609" numCol="1" spcCol="1270" anchor="ctr" anchorCtr="0">
          <a:noAutofit/>
        </a:bodyPr>
        <a:lstStyle/>
        <a:p>
          <a:pPr marL="0" lvl="0" indent="0" algn="l" defTabSz="488950">
            <a:lnSpc>
              <a:spcPct val="100000"/>
            </a:lnSpc>
            <a:spcBef>
              <a:spcPct val="0"/>
            </a:spcBef>
            <a:spcAft>
              <a:spcPct val="35000"/>
            </a:spcAft>
            <a:buNone/>
          </a:pPr>
          <a:r>
            <a:rPr lang="en-US" sz="1100" kern="1200" dirty="0"/>
            <a:t>Low-level libraries provide direct control over hardware functionalities, offering fine-grained control but requiring a deeper understanding of graphics programming. High-level libraries offer a more user-friendly interface, often built on top of low-level libraries, and handle many complexities internally.</a:t>
          </a:r>
        </a:p>
      </dsp:txBody>
      <dsp:txXfrm>
        <a:off x="4961886" y="2234"/>
        <a:ext cx="3380870" cy="1045121"/>
      </dsp:txXfrm>
    </dsp:sp>
    <dsp:sp modelId="{55B33569-BAE7-4B04-AC0F-816DE1BFCAB2}">
      <dsp:nvSpPr>
        <dsp:cNvPr id="0" name=""/>
        <dsp:cNvSpPr/>
      </dsp:nvSpPr>
      <dsp:spPr>
        <a:xfrm>
          <a:off x="0" y="1308636"/>
          <a:ext cx="8343937" cy="10451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90498C-1889-4057-A094-B8F213065405}">
      <dsp:nvSpPr>
        <dsp:cNvPr id="0" name=""/>
        <dsp:cNvSpPr/>
      </dsp:nvSpPr>
      <dsp:spPr>
        <a:xfrm>
          <a:off x="316149" y="1543789"/>
          <a:ext cx="574816" cy="5748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A29E01-2310-4E7B-A1BE-605ACA264F45}">
      <dsp:nvSpPr>
        <dsp:cNvPr id="0" name=""/>
        <dsp:cNvSpPr/>
      </dsp:nvSpPr>
      <dsp:spPr>
        <a:xfrm>
          <a:off x="1207115" y="1308636"/>
          <a:ext cx="3754771" cy="104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609" tIns="110609" rIns="110609" bIns="110609" numCol="1" spcCol="1270" anchor="ctr" anchorCtr="0">
          <a:noAutofit/>
        </a:bodyPr>
        <a:lstStyle/>
        <a:p>
          <a:pPr marL="0" lvl="0" indent="0" algn="l" defTabSz="1111250">
            <a:lnSpc>
              <a:spcPct val="100000"/>
            </a:lnSpc>
            <a:spcBef>
              <a:spcPct val="0"/>
            </a:spcBef>
            <a:spcAft>
              <a:spcPct val="35000"/>
            </a:spcAft>
            <a:buNone/>
          </a:pPr>
          <a:r>
            <a:rPr lang="en-US" sz="2500" kern="1200"/>
            <a:t>2D vs. 3D Graphics</a:t>
          </a:r>
        </a:p>
      </dsp:txBody>
      <dsp:txXfrm>
        <a:off x="1207115" y="1308636"/>
        <a:ext cx="3754771" cy="1045121"/>
      </dsp:txXfrm>
    </dsp:sp>
    <dsp:sp modelId="{6813726F-C157-43A8-AC1B-3D9436A00F85}">
      <dsp:nvSpPr>
        <dsp:cNvPr id="0" name=""/>
        <dsp:cNvSpPr/>
      </dsp:nvSpPr>
      <dsp:spPr>
        <a:xfrm>
          <a:off x="4961886" y="1308636"/>
          <a:ext cx="3380870" cy="104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609" tIns="110609" rIns="110609" bIns="110609" numCol="1" spcCol="1270" anchor="ctr" anchorCtr="0">
          <a:noAutofit/>
        </a:bodyPr>
        <a:lstStyle/>
        <a:p>
          <a:pPr marL="0" lvl="0" indent="0" algn="l" defTabSz="488950">
            <a:lnSpc>
              <a:spcPct val="100000"/>
            </a:lnSpc>
            <a:spcBef>
              <a:spcPct val="0"/>
            </a:spcBef>
            <a:spcAft>
              <a:spcPct val="35000"/>
            </a:spcAft>
            <a:buNone/>
          </a:pPr>
          <a:r>
            <a:rPr lang="en-US" sz="1100" kern="1200"/>
            <a:t>Some libraries specialize in 2D graphics manipulation (e.g., image processing, UI rendering), while others focus on 3D graphics tasks (e.g., 3D modeling, animation, rendering).</a:t>
          </a:r>
        </a:p>
      </dsp:txBody>
      <dsp:txXfrm>
        <a:off x="4961886" y="1308636"/>
        <a:ext cx="3380870" cy="1045121"/>
      </dsp:txXfrm>
    </dsp:sp>
    <dsp:sp modelId="{8F2B667D-F6B5-4397-BE04-18691ADE5473}">
      <dsp:nvSpPr>
        <dsp:cNvPr id="0" name=""/>
        <dsp:cNvSpPr/>
      </dsp:nvSpPr>
      <dsp:spPr>
        <a:xfrm>
          <a:off x="0" y="2615038"/>
          <a:ext cx="8343937" cy="10451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101342-A13C-423A-9A9A-406731C84600}">
      <dsp:nvSpPr>
        <dsp:cNvPr id="0" name=""/>
        <dsp:cNvSpPr/>
      </dsp:nvSpPr>
      <dsp:spPr>
        <a:xfrm>
          <a:off x="316149" y="2850190"/>
          <a:ext cx="574816" cy="5748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3256FE-CB13-4DB4-9C8D-492F051461BB}">
      <dsp:nvSpPr>
        <dsp:cNvPr id="0" name=""/>
        <dsp:cNvSpPr/>
      </dsp:nvSpPr>
      <dsp:spPr>
        <a:xfrm>
          <a:off x="1207115" y="2615038"/>
          <a:ext cx="3754771" cy="104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609" tIns="110609" rIns="110609" bIns="110609" numCol="1" spcCol="1270" anchor="ctr" anchorCtr="0">
          <a:noAutofit/>
        </a:bodyPr>
        <a:lstStyle/>
        <a:p>
          <a:pPr marL="0" lvl="0" indent="0" algn="l" defTabSz="1111250">
            <a:lnSpc>
              <a:spcPct val="100000"/>
            </a:lnSpc>
            <a:spcBef>
              <a:spcPct val="0"/>
            </a:spcBef>
            <a:spcAft>
              <a:spcPct val="35000"/>
            </a:spcAft>
            <a:buNone/>
          </a:pPr>
          <a:r>
            <a:rPr lang="en-US" sz="2500" kern="1200"/>
            <a:t>Specific Tasks</a:t>
          </a:r>
        </a:p>
      </dsp:txBody>
      <dsp:txXfrm>
        <a:off x="1207115" y="2615038"/>
        <a:ext cx="3754771" cy="1045121"/>
      </dsp:txXfrm>
    </dsp:sp>
    <dsp:sp modelId="{A71B2CAC-7866-4B89-92FB-44C2066D9A20}">
      <dsp:nvSpPr>
        <dsp:cNvPr id="0" name=""/>
        <dsp:cNvSpPr/>
      </dsp:nvSpPr>
      <dsp:spPr>
        <a:xfrm>
          <a:off x="4961886" y="2615038"/>
          <a:ext cx="3380870" cy="104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609" tIns="110609" rIns="110609" bIns="110609" numCol="1" spcCol="1270" anchor="ctr" anchorCtr="0">
          <a:noAutofit/>
        </a:bodyPr>
        <a:lstStyle/>
        <a:p>
          <a:pPr marL="0" lvl="0" indent="0" algn="l" defTabSz="488950">
            <a:lnSpc>
              <a:spcPct val="100000"/>
            </a:lnSpc>
            <a:spcBef>
              <a:spcPct val="0"/>
            </a:spcBef>
            <a:spcAft>
              <a:spcPct val="35000"/>
            </a:spcAft>
            <a:buNone/>
          </a:pPr>
          <a:r>
            <a:rPr lang="en-US" sz="1100" kern="1200"/>
            <a:t>Certain libraries cater to specific tasks within computer graphics, such as image processing (e.g., OpenCV), user interface development (e.g., Qt), or scientific visualization (e.g., VTK).</a:t>
          </a:r>
        </a:p>
      </dsp:txBody>
      <dsp:txXfrm>
        <a:off x="4961886" y="2615038"/>
        <a:ext cx="3380870" cy="10451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C86CE6-6C71-4106-BDC2-A200875DB5D5}">
      <dsp:nvSpPr>
        <dsp:cNvPr id="0" name=""/>
        <dsp:cNvSpPr/>
      </dsp:nvSpPr>
      <dsp:spPr>
        <a:xfrm>
          <a:off x="0" y="405308"/>
          <a:ext cx="6430122" cy="2948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9049" tIns="499872" rIns="499049"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These are low-level APIs that provide direct access to graphics hardware functionalities, like OpenGL or DirectX. They offer the most fine-grained control over rendering processes. However, they require a deep understanding of graphics programming concepts.</a:t>
          </a:r>
        </a:p>
      </dsp:txBody>
      <dsp:txXfrm>
        <a:off x="0" y="405308"/>
        <a:ext cx="6430122" cy="2948400"/>
      </dsp:txXfrm>
    </dsp:sp>
    <dsp:sp modelId="{06EC4B36-6F80-43E1-8253-511FEC0DC93C}">
      <dsp:nvSpPr>
        <dsp:cNvPr id="0" name=""/>
        <dsp:cNvSpPr/>
      </dsp:nvSpPr>
      <dsp:spPr>
        <a:xfrm>
          <a:off x="321506" y="51068"/>
          <a:ext cx="4501086" cy="70848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130" tIns="0" rIns="170130" bIns="0" numCol="1" spcCol="1270" anchor="ctr" anchorCtr="0">
          <a:noAutofit/>
        </a:bodyPr>
        <a:lstStyle/>
        <a:p>
          <a:pPr marL="0" lvl="0" indent="0" algn="l" defTabSz="1066800">
            <a:lnSpc>
              <a:spcPct val="90000"/>
            </a:lnSpc>
            <a:spcBef>
              <a:spcPct val="0"/>
            </a:spcBef>
            <a:spcAft>
              <a:spcPct val="35000"/>
            </a:spcAft>
            <a:buNone/>
          </a:pPr>
          <a:r>
            <a:rPr lang="en-US" sz="2400" kern="1200"/>
            <a:t>Graphics APIs</a:t>
          </a:r>
        </a:p>
      </dsp:txBody>
      <dsp:txXfrm>
        <a:off x="356091" y="85653"/>
        <a:ext cx="4431916" cy="639310"/>
      </dsp:txXfrm>
    </dsp:sp>
    <dsp:sp modelId="{E0BC2CDD-0E94-4263-9785-72583B46CF80}">
      <dsp:nvSpPr>
        <dsp:cNvPr id="0" name=""/>
        <dsp:cNvSpPr/>
      </dsp:nvSpPr>
      <dsp:spPr>
        <a:xfrm>
          <a:off x="0" y="3837548"/>
          <a:ext cx="6430122" cy="2646000"/>
        </a:xfrm>
        <a:prstGeom prst="rect">
          <a:avLst/>
        </a:prstGeom>
        <a:solidFill>
          <a:schemeClr val="lt1">
            <a:alpha val="90000"/>
            <a:hueOff val="0"/>
            <a:satOff val="0"/>
            <a:lumOff val="0"/>
            <a:alphaOff val="0"/>
          </a:schemeClr>
        </a:solidFill>
        <a:ln w="6350" cap="flat" cmpd="sng" algn="ctr">
          <a:solidFill>
            <a:schemeClr val="accent2">
              <a:hueOff val="-9958180"/>
              <a:satOff val="53278"/>
              <a:lumOff val="39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9049" tIns="499872" rIns="499049"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These are languages used to program shaders, which control how objects are rendered on the screen (e.g., GLSL, HLSL). Shading languages are often used in conjunction with low-level graphics APIs.</a:t>
          </a:r>
        </a:p>
      </dsp:txBody>
      <dsp:txXfrm>
        <a:off x="0" y="3837548"/>
        <a:ext cx="6430122" cy="2646000"/>
      </dsp:txXfrm>
    </dsp:sp>
    <dsp:sp modelId="{9B470D15-F5EC-47A0-9967-650E47FE80A5}">
      <dsp:nvSpPr>
        <dsp:cNvPr id="0" name=""/>
        <dsp:cNvSpPr/>
      </dsp:nvSpPr>
      <dsp:spPr>
        <a:xfrm>
          <a:off x="321506" y="3483308"/>
          <a:ext cx="4501086" cy="708480"/>
        </a:xfrm>
        <a:prstGeom prst="roundRect">
          <a:avLst/>
        </a:prstGeom>
        <a:gradFill rotWithShape="0">
          <a:gsLst>
            <a:gs pos="0">
              <a:schemeClr val="accent2">
                <a:hueOff val="-9958180"/>
                <a:satOff val="53278"/>
                <a:lumOff val="392"/>
                <a:alphaOff val="0"/>
                <a:tint val="97000"/>
                <a:satMod val="100000"/>
                <a:lumMod val="102000"/>
              </a:schemeClr>
            </a:gs>
            <a:gs pos="50000">
              <a:schemeClr val="accent2">
                <a:hueOff val="-9958180"/>
                <a:satOff val="53278"/>
                <a:lumOff val="392"/>
                <a:alphaOff val="0"/>
                <a:shade val="100000"/>
                <a:satMod val="103000"/>
                <a:lumMod val="100000"/>
              </a:schemeClr>
            </a:gs>
            <a:gs pos="100000">
              <a:schemeClr val="accent2">
                <a:hueOff val="-9958180"/>
                <a:satOff val="53278"/>
                <a:lumOff val="39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130" tIns="0" rIns="170130" bIns="0" numCol="1" spcCol="1270" anchor="ctr" anchorCtr="0">
          <a:noAutofit/>
        </a:bodyPr>
        <a:lstStyle/>
        <a:p>
          <a:pPr marL="0" lvl="0" indent="0" algn="l" defTabSz="1066800">
            <a:lnSpc>
              <a:spcPct val="90000"/>
            </a:lnSpc>
            <a:spcBef>
              <a:spcPct val="0"/>
            </a:spcBef>
            <a:spcAft>
              <a:spcPct val="35000"/>
            </a:spcAft>
            <a:buNone/>
          </a:pPr>
          <a:r>
            <a:rPr lang="en-US" sz="2400" kern="1200"/>
            <a:t>Shading Languages</a:t>
          </a:r>
        </a:p>
      </dsp:txBody>
      <dsp:txXfrm>
        <a:off x="356091" y="3517893"/>
        <a:ext cx="4431916" cy="639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5FA33F-7A35-49AE-BCB0-01A143F266A2}">
      <dsp:nvSpPr>
        <dsp:cNvPr id="0" name=""/>
        <dsp:cNvSpPr/>
      </dsp:nvSpPr>
      <dsp:spPr>
        <a:xfrm>
          <a:off x="0" y="274502"/>
          <a:ext cx="6791092" cy="879807"/>
        </a:xfrm>
        <a:prstGeom prst="roundRect">
          <a:avLst>
            <a:gd name="adj" fmla="val 10000"/>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sp>
    <dsp:sp modelId="{5147DA7D-3E89-4C93-94A0-66B766CBD138}">
      <dsp:nvSpPr>
        <dsp:cNvPr id="0" name=""/>
        <dsp:cNvSpPr/>
      </dsp:nvSpPr>
      <dsp:spPr>
        <a:xfrm>
          <a:off x="266141" y="472458"/>
          <a:ext cx="484367" cy="4838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21F2ED-80F9-4444-8B45-DCF87972B72A}">
      <dsp:nvSpPr>
        <dsp:cNvPr id="0" name=""/>
        <dsp:cNvSpPr/>
      </dsp:nvSpPr>
      <dsp:spPr>
        <a:xfrm>
          <a:off x="1016650" y="5340"/>
          <a:ext cx="5728511" cy="1500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842" tIns="101842" rIns="101842" bIns="101842" numCol="1" spcCol="1270" anchor="ctr" anchorCtr="0">
          <a:noAutofit/>
        </a:bodyPr>
        <a:lstStyle/>
        <a:p>
          <a:pPr marL="0" lvl="0" indent="0" algn="l" defTabSz="622300">
            <a:lnSpc>
              <a:spcPct val="100000"/>
            </a:lnSpc>
            <a:spcBef>
              <a:spcPct val="0"/>
            </a:spcBef>
            <a:spcAft>
              <a:spcPct val="35000"/>
            </a:spcAft>
            <a:buNone/>
          </a:pPr>
          <a:r>
            <a:rPr lang="en-US" sz="1400" kern="1200" dirty="0">
              <a:solidFill>
                <a:srgbClr val="FFFF00"/>
              </a:solidFill>
            </a:rPr>
            <a:t>Low-Level Control </a:t>
          </a:r>
          <a:r>
            <a:rPr lang="en-US" sz="1400" kern="1200" dirty="0"/>
            <a:t>- Vulkan provides more explicit control over GPU resources and state, allowing developers to optimize performance and memory usage more effectively.</a:t>
          </a:r>
        </a:p>
      </dsp:txBody>
      <dsp:txXfrm>
        <a:off x="1016650" y="5340"/>
        <a:ext cx="5728511" cy="1500613"/>
      </dsp:txXfrm>
    </dsp:sp>
    <dsp:sp modelId="{14E70763-AB00-4F34-B9BB-4EFEF6C3E827}">
      <dsp:nvSpPr>
        <dsp:cNvPr id="0" name=""/>
        <dsp:cNvSpPr/>
      </dsp:nvSpPr>
      <dsp:spPr>
        <a:xfrm>
          <a:off x="0" y="1552985"/>
          <a:ext cx="6791092" cy="879807"/>
        </a:xfrm>
        <a:prstGeom prst="roundRect">
          <a:avLst>
            <a:gd name="adj" fmla="val 10000"/>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sp>
    <dsp:sp modelId="{CCBA3456-21E1-47B4-ABD6-C40F952C0AFD}">
      <dsp:nvSpPr>
        <dsp:cNvPr id="0" name=""/>
        <dsp:cNvSpPr/>
      </dsp:nvSpPr>
      <dsp:spPr>
        <a:xfrm>
          <a:off x="266141" y="1800509"/>
          <a:ext cx="484367" cy="4838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CA9E74-E1CA-4C6F-AE1D-B7DF2E8999B2}">
      <dsp:nvSpPr>
        <dsp:cNvPr id="0" name=""/>
        <dsp:cNvSpPr/>
      </dsp:nvSpPr>
      <dsp:spPr>
        <a:xfrm>
          <a:off x="1016650" y="1534841"/>
          <a:ext cx="5728511" cy="962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842" tIns="101842" rIns="101842" bIns="101842" numCol="1" spcCol="1270" anchor="ctr" anchorCtr="0">
          <a:noAutofit/>
        </a:bodyPr>
        <a:lstStyle/>
        <a:p>
          <a:pPr marL="0" lvl="0" indent="0" algn="l" defTabSz="622300">
            <a:lnSpc>
              <a:spcPct val="100000"/>
            </a:lnSpc>
            <a:spcBef>
              <a:spcPct val="0"/>
            </a:spcBef>
            <a:spcAft>
              <a:spcPct val="35000"/>
            </a:spcAft>
            <a:buNone/>
          </a:pPr>
          <a:r>
            <a:rPr lang="en-US" sz="1400" kern="1200" dirty="0">
              <a:solidFill>
                <a:srgbClr val="FFFF00"/>
              </a:solidFill>
            </a:rPr>
            <a:t>Cross-Platform</a:t>
          </a:r>
          <a:r>
            <a:rPr lang="en-US" sz="1400" kern="1200" dirty="0"/>
            <a:t> - Supports a wide range of platforms including Windows, Linux, macOS (via </a:t>
          </a:r>
          <a:r>
            <a:rPr lang="en-US" sz="1400" kern="1200" dirty="0" err="1"/>
            <a:t>MoltenVK</a:t>
          </a:r>
          <a:r>
            <a:rPr lang="en-US" sz="1400" kern="1200" dirty="0"/>
            <a:t>), Android, and more, making it a versatile choice for cross-platform development.</a:t>
          </a:r>
        </a:p>
      </dsp:txBody>
      <dsp:txXfrm>
        <a:off x="1016650" y="1534841"/>
        <a:ext cx="5728511" cy="962289"/>
      </dsp:txXfrm>
    </dsp:sp>
    <dsp:sp modelId="{58613785-8776-4441-B869-A993093468A5}">
      <dsp:nvSpPr>
        <dsp:cNvPr id="0" name=""/>
        <dsp:cNvSpPr/>
      </dsp:nvSpPr>
      <dsp:spPr>
        <a:xfrm>
          <a:off x="0" y="2857693"/>
          <a:ext cx="6791092" cy="879807"/>
        </a:xfrm>
        <a:prstGeom prst="roundRect">
          <a:avLst>
            <a:gd name="adj" fmla="val 10000"/>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sp>
    <dsp:sp modelId="{6896FD60-0E9B-40A3-90CC-FB1D20F9DAFC}">
      <dsp:nvSpPr>
        <dsp:cNvPr id="0" name=""/>
        <dsp:cNvSpPr/>
      </dsp:nvSpPr>
      <dsp:spPr>
        <a:xfrm>
          <a:off x="266141" y="3147343"/>
          <a:ext cx="484367" cy="4838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0B7F47-4C71-49E0-9F05-6A4A97741D65}">
      <dsp:nvSpPr>
        <dsp:cNvPr id="0" name=""/>
        <dsp:cNvSpPr/>
      </dsp:nvSpPr>
      <dsp:spPr>
        <a:xfrm>
          <a:off x="1016650" y="2849097"/>
          <a:ext cx="5728511" cy="962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842" tIns="101842" rIns="101842" bIns="101842" numCol="1" spcCol="1270" anchor="ctr" anchorCtr="0">
          <a:noAutofit/>
        </a:bodyPr>
        <a:lstStyle/>
        <a:p>
          <a:pPr marL="0" lvl="0" indent="0" algn="l" defTabSz="622300">
            <a:lnSpc>
              <a:spcPct val="100000"/>
            </a:lnSpc>
            <a:spcBef>
              <a:spcPct val="0"/>
            </a:spcBef>
            <a:spcAft>
              <a:spcPct val="35000"/>
            </a:spcAft>
            <a:buNone/>
          </a:pPr>
          <a:r>
            <a:rPr lang="en-US" sz="1400" kern="1200" dirty="0">
              <a:solidFill>
                <a:srgbClr val="FFFF00"/>
              </a:solidFill>
            </a:rPr>
            <a:t>Parallelism</a:t>
          </a:r>
          <a:r>
            <a:rPr lang="en-US" sz="1400" kern="1200" dirty="0"/>
            <a:t> - Designed to take full advantage of multi-core processors, Vulkan allows multiple threads to perform rendering operations simultaneously, improving performance on modern hardware.</a:t>
          </a:r>
        </a:p>
      </dsp:txBody>
      <dsp:txXfrm>
        <a:off x="1016650" y="2849097"/>
        <a:ext cx="5728511" cy="962289"/>
      </dsp:txXfrm>
    </dsp:sp>
    <dsp:sp modelId="{8B32637A-B542-4494-A7A3-B19F61CC62BC}">
      <dsp:nvSpPr>
        <dsp:cNvPr id="0" name=""/>
        <dsp:cNvSpPr/>
      </dsp:nvSpPr>
      <dsp:spPr>
        <a:xfrm>
          <a:off x="0" y="4101308"/>
          <a:ext cx="6791092" cy="879807"/>
        </a:xfrm>
        <a:prstGeom prst="roundRect">
          <a:avLst>
            <a:gd name="adj" fmla="val 10000"/>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sp>
    <dsp:sp modelId="{DEA10814-B99C-4AEA-BE93-8BCD15C51177}">
      <dsp:nvSpPr>
        <dsp:cNvPr id="0" name=""/>
        <dsp:cNvSpPr/>
      </dsp:nvSpPr>
      <dsp:spPr>
        <a:xfrm>
          <a:off x="266141" y="4299275"/>
          <a:ext cx="484367" cy="4838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CA94AD-EDC9-4BE7-B403-C8D34F1F5DE8}">
      <dsp:nvSpPr>
        <dsp:cNvPr id="0" name=""/>
        <dsp:cNvSpPr/>
      </dsp:nvSpPr>
      <dsp:spPr>
        <a:xfrm>
          <a:off x="1016650" y="4096532"/>
          <a:ext cx="5728511" cy="962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842" tIns="101842" rIns="101842" bIns="101842" numCol="1" spcCol="1270" anchor="ctr" anchorCtr="0">
          <a:noAutofit/>
        </a:bodyPr>
        <a:lstStyle/>
        <a:p>
          <a:pPr marL="0" lvl="0" indent="0" algn="l" defTabSz="622300">
            <a:lnSpc>
              <a:spcPct val="100000"/>
            </a:lnSpc>
            <a:spcBef>
              <a:spcPct val="0"/>
            </a:spcBef>
            <a:spcAft>
              <a:spcPct val="35000"/>
            </a:spcAft>
            <a:buNone/>
          </a:pPr>
          <a:r>
            <a:rPr lang="en-US" sz="1400" kern="1200" dirty="0">
              <a:solidFill>
                <a:srgbClr val="FFFF00"/>
              </a:solidFill>
            </a:rPr>
            <a:t>Explicit API </a:t>
          </a:r>
          <a:r>
            <a:rPr lang="en-US" sz="1400" kern="1200" dirty="0"/>
            <a:t>- Unlike OpenGL’s state machine approach, Vulkan requires developers to manage GPU resources and synchronization explicitly. This can lead to better performance but also requires more detailed management.</a:t>
          </a:r>
        </a:p>
      </dsp:txBody>
      <dsp:txXfrm>
        <a:off x="1016650" y="4096532"/>
        <a:ext cx="5728511" cy="962289"/>
      </dsp:txXfrm>
    </dsp:sp>
    <dsp:sp modelId="{212D9329-1A24-41F6-B435-90EBA3797DA6}">
      <dsp:nvSpPr>
        <dsp:cNvPr id="0" name=""/>
        <dsp:cNvSpPr/>
      </dsp:nvSpPr>
      <dsp:spPr>
        <a:xfrm>
          <a:off x="0" y="5355110"/>
          <a:ext cx="6791092" cy="879807"/>
        </a:xfrm>
        <a:prstGeom prst="roundRect">
          <a:avLst>
            <a:gd name="adj" fmla="val 10000"/>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sp>
    <dsp:sp modelId="{DD26AB4B-363B-4B4E-82F5-FD4CB5EE50B6}">
      <dsp:nvSpPr>
        <dsp:cNvPr id="0" name=""/>
        <dsp:cNvSpPr/>
      </dsp:nvSpPr>
      <dsp:spPr>
        <a:xfrm>
          <a:off x="266141" y="5553067"/>
          <a:ext cx="484367" cy="4838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D390C9-15B2-4EFA-B8B1-D47879663DAB}">
      <dsp:nvSpPr>
        <dsp:cNvPr id="0" name=""/>
        <dsp:cNvSpPr/>
      </dsp:nvSpPr>
      <dsp:spPr>
        <a:xfrm>
          <a:off x="1016650" y="5355110"/>
          <a:ext cx="5728511" cy="962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842" tIns="101842" rIns="101842" bIns="101842" numCol="1" spcCol="1270" anchor="ctr" anchorCtr="0">
          <a:noAutofit/>
        </a:bodyPr>
        <a:lstStyle/>
        <a:p>
          <a:pPr marL="0" lvl="0" indent="0" algn="l" defTabSz="622300">
            <a:lnSpc>
              <a:spcPct val="100000"/>
            </a:lnSpc>
            <a:spcBef>
              <a:spcPct val="0"/>
            </a:spcBef>
            <a:spcAft>
              <a:spcPct val="35000"/>
            </a:spcAft>
            <a:buNone/>
          </a:pPr>
          <a:r>
            <a:rPr lang="en-US" sz="1400" kern="1200" dirty="0">
              <a:solidFill>
                <a:srgbClr val="FFFF00"/>
              </a:solidFill>
            </a:rPr>
            <a:t>Modern Graphics Pipeline </a:t>
          </a:r>
          <a:r>
            <a:rPr lang="en-US" sz="1400" kern="1200" dirty="0"/>
            <a:t>- Vulkan supports modern GPU features like compute shaders, advanced rendering techniques, and multiple queue submissions, which can be used to achieve high-performance rendering and compute operations.</a:t>
          </a:r>
        </a:p>
      </dsp:txBody>
      <dsp:txXfrm>
        <a:off x="1016650" y="5355110"/>
        <a:ext cx="5728511" cy="9622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B93120-E812-4365-AC67-6FB62BC2AAAF}" type="datetimeFigureOut">
              <a:rPr lang="th-TH" smtClean="0"/>
              <a:t>11/09/67</a:t>
            </a:fld>
            <a:endParaRPr lang="th-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h-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4CE92D-8B67-4DB3-B5FE-A251F1CCB949}" type="slidenum">
              <a:rPr lang="th-TH" smtClean="0"/>
              <a:t>‹#›</a:t>
            </a:fld>
            <a:endParaRPr lang="th-TH"/>
          </a:p>
        </p:txBody>
      </p:sp>
    </p:spTree>
    <p:extLst>
      <p:ext uri="{BB962C8B-B14F-4D97-AF65-F5344CB8AC3E}">
        <p14:creationId xmlns:p14="http://schemas.microsoft.com/office/powerpoint/2010/main" val="2894910220"/>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Rendering Focus:</a:t>
            </a:r>
            <a:endParaRPr lang="en-US" dirty="0"/>
          </a:p>
          <a:p>
            <a:pPr>
              <a:buFont typeface="Arial" panose="020B0604020202020204" pitchFamily="34" charset="0"/>
              <a:buChar char="•"/>
            </a:pPr>
            <a:r>
              <a:rPr lang="en-US" b="1" dirty="0"/>
              <a:t>2D Graphics Libraries:</a:t>
            </a:r>
            <a:r>
              <a:rPr lang="en-US" dirty="0"/>
              <a:t> These libraries specialize in manipulating and rendering two-dimensional visuals. Common tasks include image processing (e.g., resizing, filtering), user interface (UI) element creation, and 2D game development. (Examples: SDL, SFML, Cairo)</a:t>
            </a:r>
          </a:p>
          <a:p>
            <a:pPr>
              <a:buFont typeface="Arial" panose="020B0604020202020204" pitchFamily="34" charset="0"/>
              <a:buChar char="•"/>
            </a:pPr>
            <a:r>
              <a:rPr lang="en-US" b="1" dirty="0"/>
              <a:t>3D Graphics Libraries:</a:t>
            </a:r>
            <a:r>
              <a:rPr lang="en-US" dirty="0"/>
              <a:t> These libraries focus on creating and manipulating 3D objects, scenes, and rendering them into 2D images. They handle tasks like 3D modeling, animation, lighting, and material properties. (Examples: OpenGL, Vulkan, DirectX)</a:t>
            </a:r>
          </a:p>
          <a:p>
            <a:endParaRPr lang="en-US" dirty="0"/>
          </a:p>
          <a:p>
            <a:r>
              <a:rPr lang="en-US" b="1" dirty="0"/>
              <a:t>Specialized Functionality:</a:t>
            </a:r>
            <a:endParaRPr lang="en-US" dirty="0"/>
          </a:p>
          <a:p>
            <a:pPr>
              <a:buFont typeface="Arial" panose="020B0604020202020204" pitchFamily="34" charset="0"/>
              <a:buChar char="•"/>
            </a:pPr>
            <a:r>
              <a:rPr lang="en-US" b="1" dirty="0"/>
              <a:t>Image Processing Libraries:</a:t>
            </a:r>
            <a:r>
              <a:rPr lang="en-US" dirty="0"/>
              <a:t> These libraries offer a wide range of functions for image manipulation, including filtering, noise reduction, feature extraction, and object recognition. (Examples: OpenCV, scikit-image)</a:t>
            </a:r>
          </a:p>
          <a:p>
            <a:pPr>
              <a:buFont typeface="Arial" panose="020B0604020202020204" pitchFamily="34" charset="0"/>
              <a:buChar char="•"/>
            </a:pPr>
            <a:r>
              <a:rPr lang="en-US" b="1" dirty="0"/>
              <a:t>Scientific Visualization Libraries:</a:t>
            </a:r>
            <a:r>
              <a:rPr lang="en-US" dirty="0"/>
              <a:t> These libraries specialize in creating visual representations of scientific data, often used in scientific computing and simulations. (Examples: VTK, </a:t>
            </a:r>
            <a:r>
              <a:rPr lang="en-US" dirty="0" err="1"/>
              <a:t>ParaView</a:t>
            </a:r>
            <a:r>
              <a:rPr lang="en-US" dirty="0"/>
              <a:t>)</a:t>
            </a:r>
          </a:p>
          <a:p>
            <a:pPr>
              <a:buFont typeface="Arial" panose="020B0604020202020204" pitchFamily="34" charset="0"/>
              <a:buChar char="•"/>
            </a:pPr>
            <a:r>
              <a:rPr lang="en-US" b="1" dirty="0"/>
              <a:t>User Interface (UI) Development Libraries:</a:t>
            </a:r>
            <a:r>
              <a:rPr lang="en-US" dirty="0"/>
              <a:t> These libraries provide tools for building graphical user interfaces, including buttons, menus, and other interactive elements. (Examples: Qt, GTK+, </a:t>
            </a:r>
            <a:r>
              <a:rPr lang="en-US" dirty="0" err="1"/>
              <a:t>wxWidgets</a:t>
            </a:r>
            <a:r>
              <a:rPr lang="en-US" dirty="0"/>
              <a:t>)</a:t>
            </a:r>
          </a:p>
          <a:p>
            <a:pPr>
              <a:buFont typeface="Arial" panose="020B0604020202020204" pitchFamily="34" charset="0"/>
              <a:buChar char="•"/>
            </a:pPr>
            <a:r>
              <a:rPr lang="en-US" b="1" dirty="0"/>
              <a:t>Game Development Libraries:</a:t>
            </a:r>
            <a:r>
              <a:rPr lang="en-US" dirty="0"/>
              <a:t> These libraries offer a comprehensive set of functionalities specifically designed for building video games, including physics simulation, collision detection, and sound management. (Examples: Unity, Unreal Engine, Godot Engine)</a:t>
            </a:r>
          </a:p>
          <a:p>
            <a:endParaRPr lang="th-TH" dirty="0"/>
          </a:p>
        </p:txBody>
      </p:sp>
      <p:sp>
        <p:nvSpPr>
          <p:cNvPr id="4" name="Slide Number Placeholder 3"/>
          <p:cNvSpPr>
            <a:spLocks noGrp="1"/>
          </p:cNvSpPr>
          <p:nvPr>
            <p:ph type="sldNum" sz="quarter" idx="5"/>
          </p:nvPr>
        </p:nvSpPr>
        <p:spPr/>
        <p:txBody>
          <a:bodyPr/>
          <a:lstStyle/>
          <a:p>
            <a:fld id="{ED4CE92D-8B67-4DB3-B5FE-A251F1CCB949}" type="slidenum">
              <a:rPr lang="th-TH" smtClean="0"/>
              <a:t>2</a:t>
            </a:fld>
            <a:endParaRPr lang="th-TH"/>
          </a:p>
        </p:txBody>
      </p:sp>
    </p:spTree>
    <p:extLst>
      <p:ext uri="{BB962C8B-B14F-4D97-AF65-F5344CB8AC3E}">
        <p14:creationId xmlns:p14="http://schemas.microsoft.com/office/powerpoint/2010/main" val="1516420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Rendering Engine</a:t>
            </a:r>
            <a:r>
              <a:rPr lang="en-US" dirty="0"/>
              <a:t>:</a:t>
            </a:r>
          </a:p>
          <a:p>
            <a:pPr>
              <a:buFont typeface="Arial" panose="020B0604020202020204" pitchFamily="34" charset="0"/>
              <a:buChar char="•"/>
            </a:pPr>
            <a:r>
              <a:rPr lang="en-US" dirty="0"/>
              <a:t>Handles the drawing of graphics on the screen. This includes 2D and 3D rendering, lighting, shadows, texture mapping, and other graphical effects.</a:t>
            </a:r>
          </a:p>
          <a:p>
            <a:r>
              <a:rPr lang="en-US" b="1" dirty="0"/>
              <a:t>Physics Engine</a:t>
            </a:r>
            <a:r>
              <a:rPr lang="en-US" dirty="0"/>
              <a:t>:</a:t>
            </a:r>
          </a:p>
          <a:p>
            <a:pPr>
              <a:buFont typeface="Arial" panose="020B0604020202020204" pitchFamily="34" charset="0"/>
              <a:buChar char="•"/>
            </a:pPr>
            <a:r>
              <a:rPr lang="en-US" dirty="0"/>
              <a:t>Simulates physical interactions in the game world, such as gravity, collisions, and other forces, to create realistic movement and interactions between objects.</a:t>
            </a:r>
          </a:p>
          <a:p>
            <a:r>
              <a:rPr lang="en-US" b="1" dirty="0"/>
              <a:t>Sound Engine</a:t>
            </a:r>
            <a:r>
              <a:rPr lang="en-US" dirty="0"/>
              <a:t>:</a:t>
            </a:r>
          </a:p>
          <a:p>
            <a:pPr>
              <a:buFont typeface="Arial" panose="020B0604020202020204" pitchFamily="34" charset="0"/>
              <a:buChar char="•"/>
            </a:pPr>
            <a:r>
              <a:rPr lang="en-US" dirty="0"/>
              <a:t>Manages audio playback, including background music, sound effects, and voice acting. It may also support 3D spatial sound to enhance the gaming experience.</a:t>
            </a:r>
          </a:p>
          <a:p>
            <a:r>
              <a:rPr lang="en-US" b="1" dirty="0"/>
              <a:t>Animation System</a:t>
            </a:r>
            <a:r>
              <a:rPr lang="en-US" dirty="0"/>
              <a:t>:</a:t>
            </a:r>
          </a:p>
          <a:p>
            <a:pPr>
              <a:buFont typeface="Arial" panose="020B0604020202020204" pitchFamily="34" charset="0"/>
              <a:buChar char="•"/>
            </a:pPr>
            <a:r>
              <a:rPr lang="en-US" dirty="0"/>
              <a:t>Provides tools for animating characters and objects, including skeletal animation, keyframe animation, and blend shapes.</a:t>
            </a:r>
          </a:p>
          <a:p>
            <a:r>
              <a:rPr lang="en-US" b="1" dirty="0"/>
              <a:t>Scripting</a:t>
            </a:r>
            <a:r>
              <a:rPr lang="en-US" dirty="0"/>
              <a:t>:</a:t>
            </a:r>
          </a:p>
          <a:p>
            <a:pPr>
              <a:buFont typeface="Arial" panose="020B0604020202020204" pitchFamily="34" charset="0"/>
              <a:buChar char="•"/>
            </a:pPr>
            <a:r>
              <a:rPr lang="en-US" dirty="0"/>
              <a:t>Allows developers to write game logic and behaviors using scripting languages (e.g., Lua, Python, or custom languages). This makes it easier to implement gameplay mechanics without modifying the core engine code.</a:t>
            </a:r>
          </a:p>
          <a:p>
            <a:r>
              <a:rPr lang="en-US" b="1" dirty="0"/>
              <a:t>User Interface (UI)</a:t>
            </a:r>
            <a:r>
              <a:rPr lang="en-US" dirty="0"/>
              <a:t>:</a:t>
            </a:r>
          </a:p>
          <a:p>
            <a:pPr>
              <a:buFont typeface="Arial" panose="020B0604020202020204" pitchFamily="34" charset="0"/>
              <a:buChar char="•"/>
            </a:pPr>
            <a:r>
              <a:rPr lang="en-US" dirty="0"/>
              <a:t>Provides tools for creating in-game menus, HUDs (heads-up displays), and other user interface elements.</a:t>
            </a:r>
          </a:p>
          <a:p>
            <a:r>
              <a:rPr lang="en-US" b="1" dirty="0"/>
              <a:t>Asset Management</a:t>
            </a:r>
            <a:r>
              <a:rPr lang="en-US" dirty="0"/>
              <a:t>:</a:t>
            </a:r>
          </a:p>
          <a:p>
            <a:pPr>
              <a:buFont typeface="Arial" panose="020B0604020202020204" pitchFamily="34" charset="0"/>
              <a:buChar char="•"/>
            </a:pPr>
            <a:r>
              <a:rPr lang="en-US" dirty="0"/>
              <a:t>Organizes and manages game assets, such as models, textures, audio files, and scripts, ensuring they are efficiently loaded and used within the game.</a:t>
            </a:r>
          </a:p>
          <a:p>
            <a:endParaRPr lang="en-US" dirty="0"/>
          </a:p>
          <a:p>
            <a:endParaRPr lang="th-TH" dirty="0"/>
          </a:p>
        </p:txBody>
      </p:sp>
      <p:sp>
        <p:nvSpPr>
          <p:cNvPr id="4" name="Slide Number Placeholder 3"/>
          <p:cNvSpPr>
            <a:spLocks noGrp="1"/>
          </p:cNvSpPr>
          <p:nvPr>
            <p:ph type="sldNum" sz="quarter" idx="5"/>
          </p:nvPr>
        </p:nvSpPr>
        <p:spPr/>
        <p:txBody>
          <a:bodyPr/>
          <a:lstStyle/>
          <a:p>
            <a:fld id="{ED4CE92D-8B67-4DB3-B5FE-A251F1CCB949}" type="slidenum">
              <a:rPr lang="th-TH" smtClean="0"/>
              <a:t>32</a:t>
            </a:fld>
            <a:endParaRPr lang="th-TH"/>
          </a:p>
        </p:txBody>
      </p:sp>
    </p:spTree>
    <p:extLst>
      <p:ext uri="{BB962C8B-B14F-4D97-AF65-F5344CB8AC3E}">
        <p14:creationId xmlns:p14="http://schemas.microsoft.com/office/powerpoint/2010/main" val="1521642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9/11/2024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9/11/2024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9/11/2024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9/11/2024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9/11/2024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9/11/2024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9/11/2024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dirty="0"/>
              <a:t>9/11/2024</a:t>
            </a:fld>
            <a:endParaRPr lang="en-US" dirty="0"/>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1160EA64-D806-43AC-9DF2-F8C432F32B4C}" type="datetimeFigureOut">
              <a:rPr lang="en-US" dirty="0"/>
              <a:pPr/>
              <a:t>9/11/2024</a:t>
            </a:fld>
            <a:endParaRPr lang="en-US" dirty="0"/>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9/11/2024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2.xml"/><Relationship Id="rId1" Type="http://schemas.openxmlformats.org/officeDocument/2006/relationships/video" Target="https://www.youtube.com/embed/EYpqY5GumrQ?feature=oembed"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2.xml"/><Relationship Id="rId1" Type="http://schemas.openxmlformats.org/officeDocument/2006/relationships/video" Target="https://www.youtube.com/embed/BaoTxLLy_oQ?feature=oembed"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2.xml"/><Relationship Id="rId1" Type="http://schemas.openxmlformats.org/officeDocument/2006/relationships/video" Target="https://www.youtube.com/embed/ucalG1dsvL4?feature=oembed"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2.xml"/><Relationship Id="rId1" Type="http://schemas.openxmlformats.org/officeDocument/2006/relationships/video" Target="https://www.youtube.com/embed/o35dfdO8WGQ?feature=oembed"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2.xml"/><Relationship Id="rId1" Type="http://schemas.openxmlformats.org/officeDocument/2006/relationships/video" Target="https://www.youtube.com/embed/OxSc-7FIrOQ?feature=oembed"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2.xml"/><Relationship Id="rId1" Type="http://schemas.openxmlformats.org/officeDocument/2006/relationships/video" Target="https://www.youtube.com/embed/oYChsjWQr-A?feature=oembed"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ebgl2fundamentals.org/webgl/lessons/webgl-animation.html" TargetMode="Externa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hyperlink" Target="https://tsherif.github.io/webgl2examples/particles.html"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ebkit.org/demos/webgpu/" TargetMode="Externa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hyperlink" Target="https://bevyengine.org/examples-webgpu/"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gist.github.com/dmnsgn/76878ba6903cf15789b712464875cfdc" TargetMode="External"/><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threejs.org/examples/" TargetMode="External"/><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hyperlink" Target="https://playground.babylonjs.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1578-AE06-EB65-A802-31E070A5CB50}"/>
              </a:ext>
            </a:extLst>
          </p:cNvPr>
          <p:cNvSpPr>
            <a:spLocks noGrp="1"/>
          </p:cNvSpPr>
          <p:nvPr>
            <p:ph type="ctrTitle"/>
          </p:nvPr>
        </p:nvSpPr>
        <p:spPr>
          <a:xfrm>
            <a:off x="5458969" y="2386744"/>
            <a:ext cx="5928358" cy="1645920"/>
          </a:xfrm>
        </p:spPr>
        <p:txBody>
          <a:bodyPr>
            <a:normAutofit/>
          </a:bodyPr>
          <a:lstStyle/>
          <a:p>
            <a:r>
              <a:rPr lang="en-US" sz="2900" cap="none" dirty="0"/>
              <a:t>Computer graphics </a:t>
            </a:r>
            <a:br>
              <a:rPr lang="en-US" sz="2900" cap="none" dirty="0"/>
            </a:br>
            <a:r>
              <a:rPr lang="en-US" sz="2900" cap="none" dirty="0"/>
              <a:t>libraries and frameworks</a:t>
            </a:r>
            <a:endParaRPr lang="th-TH" sz="2900" cap="none" dirty="0"/>
          </a:p>
        </p:txBody>
      </p:sp>
      <p:sp>
        <p:nvSpPr>
          <p:cNvPr id="3" name="Subtitle 2">
            <a:extLst>
              <a:ext uri="{FF2B5EF4-FFF2-40B4-BE49-F238E27FC236}">
                <a16:creationId xmlns:a16="http://schemas.microsoft.com/office/drawing/2014/main" id="{16F4708F-14B0-DB70-3A8D-5F525121E991}"/>
              </a:ext>
            </a:extLst>
          </p:cNvPr>
          <p:cNvSpPr>
            <a:spLocks noGrp="1"/>
          </p:cNvSpPr>
          <p:nvPr>
            <p:ph type="subTitle" idx="1"/>
          </p:nvPr>
        </p:nvSpPr>
        <p:spPr>
          <a:xfrm>
            <a:off x="5458969" y="4352544"/>
            <a:ext cx="5928358" cy="1239894"/>
          </a:xfrm>
        </p:spPr>
        <p:txBody>
          <a:bodyPr>
            <a:normAutofit/>
          </a:bodyPr>
          <a:lstStyle/>
          <a:p>
            <a:pPr algn="r">
              <a:lnSpc>
                <a:spcPct val="90000"/>
              </a:lnSpc>
            </a:pPr>
            <a:r>
              <a:rPr lang="en-US" sz="1300" dirty="0"/>
              <a:t>Lecturer : Tanaboon Tongbuasirilai</a:t>
            </a:r>
          </a:p>
          <a:p>
            <a:pPr algn="r">
              <a:lnSpc>
                <a:spcPct val="90000"/>
              </a:lnSpc>
            </a:pPr>
            <a:r>
              <a:rPr lang="en-US" sz="1300"/>
              <a:t>Course : ICCS404</a:t>
            </a:r>
            <a:endParaRPr lang="en-US" sz="1300" dirty="0"/>
          </a:p>
          <a:p>
            <a:pPr algn="r">
              <a:lnSpc>
                <a:spcPct val="90000"/>
              </a:lnSpc>
            </a:pPr>
            <a:endParaRPr lang="en-US" sz="1300" dirty="0"/>
          </a:p>
          <a:p>
            <a:pPr algn="r">
              <a:lnSpc>
                <a:spcPct val="90000"/>
              </a:lnSpc>
            </a:pPr>
            <a:r>
              <a:rPr lang="en-US" sz="1300" dirty="0"/>
              <a:t>Week 1 : Introduction to Computer Graphics</a:t>
            </a:r>
            <a:endParaRPr lang="th-TH" sz="1300" dirty="0"/>
          </a:p>
        </p:txBody>
      </p:sp>
      <p:pic>
        <p:nvPicPr>
          <p:cNvPr id="9" name="Picture 8" descr="A book on a table&#10;&#10;Description automatically generated">
            <a:extLst>
              <a:ext uri="{FF2B5EF4-FFF2-40B4-BE49-F238E27FC236}">
                <a16:creationId xmlns:a16="http://schemas.microsoft.com/office/drawing/2014/main" id="{8B6BAE3E-D696-44B2-9794-611EDF035C21}"/>
              </a:ext>
            </a:extLst>
          </p:cNvPr>
          <p:cNvPicPr>
            <a:picLocks noChangeAspect="1"/>
          </p:cNvPicPr>
          <p:nvPr/>
        </p:nvPicPr>
        <p:blipFill rotWithShape="1">
          <a:blip r:embed="rId2"/>
          <a:srcRect l="28635" r="33190"/>
          <a:stretch/>
        </p:blipFill>
        <p:spPr>
          <a:xfrm>
            <a:off x="20" y="10"/>
            <a:ext cx="4654277" cy="6857990"/>
          </a:xfrm>
          <a:prstGeom prst="rect">
            <a:avLst/>
          </a:prstGeom>
        </p:spPr>
      </p:pic>
    </p:spTree>
    <p:extLst>
      <p:ext uri="{BB962C8B-B14F-4D97-AF65-F5344CB8AC3E}">
        <p14:creationId xmlns:p14="http://schemas.microsoft.com/office/powerpoint/2010/main" val="3523108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D79B0-AF63-A074-B6B4-48852615A202}"/>
              </a:ext>
            </a:extLst>
          </p:cNvPr>
          <p:cNvSpPr>
            <a:spLocks noGrp="1"/>
          </p:cNvSpPr>
          <p:nvPr>
            <p:ph type="title"/>
          </p:nvPr>
        </p:nvSpPr>
        <p:spPr>
          <a:xfrm>
            <a:off x="5457528" y="292976"/>
            <a:ext cx="5925310" cy="1174991"/>
          </a:xfrm>
        </p:spPr>
        <p:txBody>
          <a:bodyPr>
            <a:normAutofit/>
          </a:bodyPr>
          <a:lstStyle/>
          <a:p>
            <a:r>
              <a:rPr lang="en-US" sz="2400"/>
              <a:t>directx</a:t>
            </a:r>
            <a:endParaRPr lang="th-TH" sz="2400"/>
          </a:p>
        </p:txBody>
      </p:sp>
      <p:pic>
        <p:nvPicPr>
          <p:cNvPr id="5" name="Picture 4" descr="Gadgets on a desk">
            <a:extLst>
              <a:ext uri="{FF2B5EF4-FFF2-40B4-BE49-F238E27FC236}">
                <a16:creationId xmlns:a16="http://schemas.microsoft.com/office/drawing/2014/main" id="{7114E9BB-E39B-AC5F-AABC-0EE1416A4ED6}"/>
              </a:ext>
            </a:extLst>
          </p:cNvPr>
          <p:cNvPicPr>
            <a:picLocks noChangeAspect="1"/>
          </p:cNvPicPr>
          <p:nvPr/>
        </p:nvPicPr>
        <p:blipFill rotWithShape="1">
          <a:blip r:embed="rId2"/>
          <a:srcRect l="12927" r="36140"/>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6A7DF977-D2DD-CA61-A31F-4402A3CD1D9D}"/>
              </a:ext>
            </a:extLst>
          </p:cNvPr>
          <p:cNvSpPr>
            <a:spLocks noGrp="1"/>
          </p:cNvSpPr>
          <p:nvPr>
            <p:ph idx="1"/>
          </p:nvPr>
        </p:nvSpPr>
        <p:spPr>
          <a:xfrm>
            <a:off x="4657345" y="1660358"/>
            <a:ext cx="7534635" cy="5197642"/>
          </a:xfrm>
        </p:spPr>
        <p:txBody>
          <a:bodyPr>
            <a:normAutofit lnSpcReduction="10000"/>
          </a:bodyPr>
          <a:lstStyle/>
          <a:p>
            <a:pPr marL="0" indent="0">
              <a:lnSpc>
                <a:spcPct val="90000"/>
              </a:lnSpc>
              <a:buNone/>
            </a:pPr>
            <a:r>
              <a:rPr lang="en-US" sz="1600" dirty="0">
                <a:solidFill>
                  <a:schemeClr val="accent6">
                    <a:lumMod val="75000"/>
                  </a:schemeClr>
                </a:solidFill>
              </a:rPr>
              <a:t>DirectX</a:t>
            </a:r>
            <a:r>
              <a:rPr lang="en-US" sz="1600" dirty="0"/>
              <a:t> is a collection of application programming interfaces (APIs) developed by Microsoft.  These APIs are specifically designed for handling multimedia tasks, especially  game programming and video, on Microsoft platforms like Windows and Xbox. </a:t>
            </a:r>
          </a:p>
          <a:p>
            <a:pPr marL="0" indent="0">
              <a:lnSpc>
                <a:spcPct val="90000"/>
              </a:lnSpc>
              <a:buNone/>
            </a:pPr>
            <a:endParaRPr lang="en-US" sz="1600" dirty="0"/>
          </a:p>
          <a:p>
            <a:pPr>
              <a:lnSpc>
                <a:spcPct val="90000"/>
              </a:lnSpc>
            </a:pPr>
            <a:r>
              <a:rPr lang="en-US" sz="1600" b="1" dirty="0"/>
              <a:t>Focus on Games and Multimedia</a:t>
            </a:r>
            <a:r>
              <a:rPr lang="en-US" sz="1600" dirty="0"/>
              <a:t> - DirectX is particularly geared towards the development of video games and other multimedia applications that require high-performance graphics, audio, and input handling.</a:t>
            </a:r>
          </a:p>
          <a:p>
            <a:pPr>
              <a:lnSpc>
                <a:spcPct val="90000"/>
              </a:lnSpc>
            </a:pPr>
            <a:r>
              <a:rPr lang="en-US" sz="1600" b="1" dirty="0"/>
              <a:t>DirectX Ecosystem</a:t>
            </a:r>
            <a:r>
              <a:rPr lang="en-US" sz="1600" dirty="0"/>
              <a:t> - It's not a single API, but rather a suite of several different APIs, each addressing a specific aspect of multimedia functionality. Some prominent examples include:</a:t>
            </a:r>
          </a:p>
          <a:p>
            <a:pPr lvl="1">
              <a:lnSpc>
                <a:spcPct val="90000"/>
              </a:lnSpc>
            </a:pPr>
            <a:r>
              <a:rPr lang="en-US" b="1" dirty="0"/>
              <a:t>Direct3D</a:t>
            </a:r>
            <a:r>
              <a:rPr lang="en-US" dirty="0"/>
              <a:t> - Handles 3D graphics rendering, a crucial component for modern games.</a:t>
            </a:r>
          </a:p>
          <a:p>
            <a:pPr lvl="1">
              <a:lnSpc>
                <a:spcPct val="90000"/>
              </a:lnSpc>
            </a:pPr>
            <a:r>
              <a:rPr lang="en-US" b="1" dirty="0"/>
              <a:t>DirectSound</a:t>
            </a:r>
            <a:r>
              <a:rPr lang="en-US" dirty="0"/>
              <a:t> - Deals with audio playback and sound effects.</a:t>
            </a:r>
          </a:p>
          <a:p>
            <a:pPr lvl="1">
              <a:lnSpc>
                <a:spcPct val="90000"/>
              </a:lnSpc>
            </a:pPr>
            <a:r>
              <a:rPr lang="en-US" b="1" dirty="0"/>
              <a:t>DirectInput</a:t>
            </a:r>
            <a:r>
              <a:rPr lang="en-US" dirty="0"/>
              <a:t> - Provides an interface for handling input devices like joysticks and gamepads.</a:t>
            </a:r>
          </a:p>
          <a:p>
            <a:pPr>
              <a:lnSpc>
                <a:spcPct val="90000"/>
              </a:lnSpc>
            </a:pPr>
            <a:r>
              <a:rPr lang="en-US" sz="1600" b="1" dirty="0"/>
              <a:t>Hardware Acceleration</a:t>
            </a:r>
            <a:r>
              <a:rPr lang="en-US" sz="1600" dirty="0"/>
              <a:t> - DirectX leverages the capabilities of the computer's graphics card (GPU) and sound card for faster processing and smoother performance.</a:t>
            </a:r>
          </a:p>
          <a:p>
            <a:pPr>
              <a:lnSpc>
                <a:spcPct val="90000"/>
              </a:lnSpc>
            </a:pPr>
            <a:r>
              <a:rPr lang="en-US" sz="1600" b="1" dirty="0"/>
              <a:t>Windows Integration</a:t>
            </a:r>
            <a:r>
              <a:rPr lang="en-US" sz="1600" dirty="0"/>
              <a:t> - Being a Microsoft product, DirectX is tightly integrated with the Windows operating system, making it a natural choice for Windows game developers.</a:t>
            </a:r>
            <a:endParaRPr lang="th-TH" sz="1600" dirty="0"/>
          </a:p>
        </p:txBody>
      </p:sp>
    </p:spTree>
    <p:extLst>
      <p:ext uri="{BB962C8B-B14F-4D97-AF65-F5344CB8AC3E}">
        <p14:creationId xmlns:p14="http://schemas.microsoft.com/office/powerpoint/2010/main" val="2251932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a diagram that shows the windows graphics apis.">
            <a:extLst>
              <a:ext uri="{FF2B5EF4-FFF2-40B4-BE49-F238E27FC236}">
                <a16:creationId xmlns:a16="http://schemas.microsoft.com/office/drawing/2014/main" id="{4993F82C-3AE1-4DFB-10CE-7E6752D8D9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66210" y="1486789"/>
            <a:ext cx="7915425" cy="3884421"/>
          </a:xfrm>
          <a:prstGeom prst="rect">
            <a:avLst/>
          </a:prstGeom>
          <a:noFill/>
          <a:extLst>
            <a:ext uri="{909E8E84-426E-40DD-AFC4-6F175D3DCCD1}">
              <a14:hiddenFill xmlns:a14="http://schemas.microsoft.com/office/drawing/2010/main">
                <a:solidFill>
                  <a:srgbClr val="FFFFFF"/>
                </a:solidFill>
              </a14:hiddenFill>
            </a:ext>
          </a:extLst>
        </p:spPr>
      </p:pic>
      <p:sp>
        <p:nvSpPr>
          <p:cNvPr id="5129" name="Oval 5128">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06C357-656B-6B70-8376-71320858A191}"/>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1400">
                <a:solidFill>
                  <a:srgbClr val="FFFFFF"/>
                </a:solidFill>
              </a:rPr>
              <a:t>How directx works</a:t>
            </a:r>
          </a:p>
        </p:txBody>
      </p:sp>
      <p:sp>
        <p:nvSpPr>
          <p:cNvPr id="7" name="TextBox 6">
            <a:extLst>
              <a:ext uri="{FF2B5EF4-FFF2-40B4-BE49-F238E27FC236}">
                <a16:creationId xmlns:a16="http://schemas.microsoft.com/office/drawing/2014/main" id="{A5423960-EB0B-69CA-FEE0-0C43E69466D5}"/>
              </a:ext>
            </a:extLst>
          </p:cNvPr>
          <p:cNvSpPr txBox="1"/>
          <p:nvPr/>
        </p:nvSpPr>
        <p:spPr>
          <a:xfrm>
            <a:off x="5320966" y="6596390"/>
            <a:ext cx="6578266" cy="261610"/>
          </a:xfrm>
          <a:prstGeom prst="rect">
            <a:avLst/>
          </a:prstGeom>
          <a:noFill/>
        </p:spPr>
        <p:txBody>
          <a:bodyPr wrap="square">
            <a:spAutoFit/>
          </a:bodyPr>
          <a:lstStyle/>
          <a:p>
            <a:r>
              <a:rPr lang="en-US" sz="1100" dirty="0"/>
              <a:t>https://learn.microsoft.com/en-us/windows/win32/learnwin32/overview-of-the-windows-graphics-architecture</a:t>
            </a:r>
            <a:endParaRPr lang="th-TH" sz="1100" dirty="0"/>
          </a:p>
        </p:txBody>
      </p:sp>
    </p:spTree>
    <p:extLst>
      <p:ext uri="{BB962C8B-B14F-4D97-AF65-F5344CB8AC3E}">
        <p14:creationId xmlns:p14="http://schemas.microsoft.com/office/powerpoint/2010/main" val="421284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descr="A close-up of a blue and purple background&#10;&#10;Description automatically generated">
            <a:extLst>
              <a:ext uri="{FF2B5EF4-FFF2-40B4-BE49-F238E27FC236}">
                <a16:creationId xmlns:a16="http://schemas.microsoft.com/office/drawing/2014/main" id="{53368351-0297-0166-81B5-060951F5D7F4}"/>
              </a:ext>
            </a:extLst>
          </p:cNvPr>
          <p:cNvPicPr>
            <a:picLocks noChangeAspect="1"/>
          </p:cNvPicPr>
          <p:nvPr/>
        </p:nvPicPr>
        <p:blipFill rotWithShape="1">
          <a:blip r:embed="rId2">
            <a:alphaModFix amt="40000"/>
          </a:blip>
          <a:srcRect l="16754" r="1912" b="-1"/>
          <a:stretch/>
        </p:blipFill>
        <p:spPr>
          <a:xfrm>
            <a:off x="-7425" y="10"/>
            <a:ext cx="12191980" cy="6857990"/>
          </a:xfrm>
          <a:prstGeom prst="rect">
            <a:avLst/>
          </a:prstGeom>
        </p:spPr>
      </p:pic>
      <p:sp>
        <p:nvSpPr>
          <p:cNvPr id="2" name="Title 1">
            <a:extLst>
              <a:ext uri="{FF2B5EF4-FFF2-40B4-BE49-F238E27FC236}">
                <a16:creationId xmlns:a16="http://schemas.microsoft.com/office/drawing/2014/main" id="{F3C87C25-68E6-BA16-CF07-AE56BD4CDF72}"/>
              </a:ext>
            </a:extLst>
          </p:cNvPr>
          <p:cNvSpPr>
            <a:spLocks noGrp="1"/>
          </p:cNvSpPr>
          <p:nvPr>
            <p:ph type="title"/>
          </p:nvPr>
        </p:nvSpPr>
        <p:spPr>
          <a:xfrm>
            <a:off x="449296" y="381377"/>
            <a:ext cx="7729728" cy="1188720"/>
          </a:xfrm>
          <a:noFill/>
          <a:ln>
            <a:solidFill>
              <a:srgbClr val="FFFFFF"/>
            </a:solidFill>
          </a:ln>
        </p:spPr>
        <p:txBody>
          <a:bodyPr>
            <a:normAutofit/>
          </a:bodyPr>
          <a:lstStyle/>
          <a:p>
            <a:r>
              <a:rPr lang="en-US" cap="none" dirty="0">
                <a:solidFill>
                  <a:schemeClr val="tx1"/>
                </a:solidFill>
              </a:rPr>
              <a:t>Overview of the Windows Graphics Architecture</a:t>
            </a:r>
            <a:endParaRPr lang="th-TH" cap="none" dirty="0">
              <a:solidFill>
                <a:schemeClr val="tx1"/>
              </a:solidFill>
            </a:endParaRPr>
          </a:p>
        </p:txBody>
      </p:sp>
      <p:sp>
        <p:nvSpPr>
          <p:cNvPr id="3" name="Content Placeholder 2">
            <a:extLst>
              <a:ext uri="{FF2B5EF4-FFF2-40B4-BE49-F238E27FC236}">
                <a16:creationId xmlns:a16="http://schemas.microsoft.com/office/drawing/2014/main" id="{C6F8EDD9-876B-47B5-D45D-41DDF7961BA4}"/>
              </a:ext>
            </a:extLst>
          </p:cNvPr>
          <p:cNvSpPr>
            <a:spLocks noGrp="1"/>
          </p:cNvSpPr>
          <p:nvPr>
            <p:ph idx="1"/>
          </p:nvPr>
        </p:nvSpPr>
        <p:spPr>
          <a:xfrm>
            <a:off x="189571" y="1848867"/>
            <a:ext cx="7989453" cy="4627756"/>
          </a:xfrm>
        </p:spPr>
        <p:txBody>
          <a:bodyPr>
            <a:normAutofit fontScale="92500" lnSpcReduction="10000"/>
          </a:bodyPr>
          <a:lstStyle/>
          <a:p>
            <a:pPr>
              <a:lnSpc>
                <a:spcPct val="90000"/>
              </a:lnSpc>
            </a:pPr>
            <a:r>
              <a:rPr lang="en-US" sz="2000" dirty="0">
                <a:solidFill>
                  <a:srgbClr val="FFFF00"/>
                </a:solidFill>
              </a:rPr>
              <a:t>Graphics Device Interface (GDI) </a:t>
            </a:r>
            <a:r>
              <a:rPr lang="en-US" sz="2000" dirty="0"/>
              <a:t>is the original graphics interface for Windows. GDI was first written for 16-bit Windows and then updated for 32-bit and 64-bit Windows.</a:t>
            </a:r>
          </a:p>
          <a:p>
            <a:pPr>
              <a:lnSpc>
                <a:spcPct val="90000"/>
              </a:lnSpc>
            </a:pPr>
            <a:r>
              <a:rPr lang="en-US" sz="2000" dirty="0"/>
              <a:t>GDI+ was introduced in Windows XP as a successor to GDI. The GDI+ library is accessed through a set of C++ classes that wrap flat C functions. The .NET Framework also provides a managed version of GDI+ in the </a:t>
            </a:r>
            <a:r>
              <a:rPr lang="en-US" sz="2000" dirty="0" err="1"/>
              <a:t>System.Drawing</a:t>
            </a:r>
            <a:r>
              <a:rPr lang="en-US" sz="2000" dirty="0"/>
              <a:t> namespace.</a:t>
            </a:r>
          </a:p>
          <a:p>
            <a:pPr>
              <a:lnSpc>
                <a:spcPct val="90000"/>
              </a:lnSpc>
            </a:pPr>
            <a:r>
              <a:rPr lang="en-US" sz="2000" dirty="0">
                <a:solidFill>
                  <a:srgbClr val="FFFF00"/>
                </a:solidFill>
              </a:rPr>
              <a:t>Direct3D</a:t>
            </a:r>
            <a:r>
              <a:rPr lang="en-US" sz="2000" dirty="0"/>
              <a:t> supports 3-D graphics.</a:t>
            </a:r>
          </a:p>
          <a:p>
            <a:pPr>
              <a:lnSpc>
                <a:spcPct val="90000"/>
              </a:lnSpc>
            </a:pPr>
            <a:r>
              <a:rPr lang="en-US" sz="2000" dirty="0">
                <a:solidFill>
                  <a:srgbClr val="FFFF00"/>
                </a:solidFill>
              </a:rPr>
              <a:t>Direct2D</a:t>
            </a:r>
            <a:r>
              <a:rPr lang="en-US" sz="2000" dirty="0"/>
              <a:t> is a modern API for 2-D graphics, the successor to both GDI and GDI+.</a:t>
            </a:r>
          </a:p>
          <a:p>
            <a:pPr>
              <a:lnSpc>
                <a:spcPct val="90000"/>
              </a:lnSpc>
            </a:pPr>
            <a:r>
              <a:rPr lang="en-US" sz="2000" dirty="0" err="1">
                <a:solidFill>
                  <a:srgbClr val="FFFF00"/>
                </a:solidFill>
              </a:rPr>
              <a:t>DirectWrite</a:t>
            </a:r>
            <a:r>
              <a:rPr lang="en-US" sz="2000" dirty="0"/>
              <a:t> is a text layout and rasterization engine. You can use either GDI or Direct2D to draw the rasterized text.</a:t>
            </a:r>
          </a:p>
          <a:p>
            <a:pPr>
              <a:lnSpc>
                <a:spcPct val="90000"/>
              </a:lnSpc>
            </a:pPr>
            <a:r>
              <a:rPr lang="en-US" sz="2000" dirty="0">
                <a:solidFill>
                  <a:srgbClr val="FFFF00"/>
                </a:solidFill>
              </a:rPr>
              <a:t>DirectX Graphics Infrastructure (DXGI) </a:t>
            </a:r>
            <a:r>
              <a:rPr lang="en-US" sz="2000" dirty="0"/>
              <a:t>performs low-level tasks, such as presenting frames for output. Most applications do not use DXGI directly. Rather, it serves as an intermediate layer between the graphics driver and Direct3D.</a:t>
            </a:r>
            <a:endParaRPr lang="th-TH" sz="2000" dirty="0"/>
          </a:p>
        </p:txBody>
      </p:sp>
      <p:pic>
        <p:nvPicPr>
          <p:cNvPr id="4" name="Picture 2" descr="a diagram that shows the windows graphics apis.">
            <a:extLst>
              <a:ext uri="{FF2B5EF4-FFF2-40B4-BE49-F238E27FC236}">
                <a16:creationId xmlns:a16="http://schemas.microsoft.com/office/drawing/2014/main" id="{D1E02FE8-5978-E5B7-15C8-90678C0C9AE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80928" y="2598233"/>
            <a:ext cx="3921501" cy="2555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28748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3D rendering of a red sphere with a line of light going through the middle">
            <a:extLst>
              <a:ext uri="{FF2B5EF4-FFF2-40B4-BE49-F238E27FC236}">
                <a16:creationId xmlns:a16="http://schemas.microsoft.com/office/drawing/2014/main" id="{614C2BB0-A4D0-6B9A-20F3-8236706080E9}"/>
              </a:ext>
            </a:extLst>
          </p:cNvPr>
          <p:cNvPicPr>
            <a:picLocks noChangeAspect="1"/>
          </p:cNvPicPr>
          <p:nvPr/>
        </p:nvPicPr>
        <p:blipFill rotWithShape="1">
          <a:blip r:embed="rId2"/>
          <a:srcRect l="34395" r="6271" b="-1"/>
          <a:stretch/>
        </p:blipFill>
        <p:spPr>
          <a:xfrm>
            <a:off x="6096000" y="10"/>
            <a:ext cx="6096000" cy="6857990"/>
          </a:xfrm>
          <a:prstGeom prst="rect">
            <a:avLst/>
          </a:prstGeom>
        </p:spPr>
      </p:pic>
      <p:sp>
        <p:nvSpPr>
          <p:cNvPr id="2" name="Title 1">
            <a:extLst>
              <a:ext uri="{FF2B5EF4-FFF2-40B4-BE49-F238E27FC236}">
                <a16:creationId xmlns:a16="http://schemas.microsoft.com/office/drawing/2014/main" id="{7046FC0A-5C83-7658-2956-1EBDEBA8063B}"/>
              </a:ext>
            </a:extLst>
          </p:cNvPr>
          <p:cNvSpPr>
            <a:spLocks noGrp="1"/>
          </p:cNvSpPr>
          <p:nvPr>
            <p:ph type="title"/>
          </p:nvPr>
        </p:nvSpPr>
        <p:spPr>
          <a:xfrm>
            <a:off x="6894576" y="2841505"/>
            <a:ext cx="4492752" cy="1174991"/>
          </a:xfrm>
          <a:solidFill>
            <a:schemeClr val="tx1">
              <a:alpha val="60000"/>
            </a:schemeClr>
          </a:solidFill>
          <a:ln>
            <a:solidFill>
              <a:schemeClr val="bg1"/>
            </a:solidFill>
          </a:ln>
        </p:spPr>
        <p:txBody>
          <a:bodyPr>
            <a:normAutofit/>
          </a:bodyPr>
          <a:lstStyle/>
          <a:p>
            <a:r>
              <a:rPr lang="en-US" sz="2400" cap="none">
                <a:solidFill>
                  <a:schemeClr val="bg1"/>
                </a:solidFill>
              </a:rPr>
              <a:t>OpenGL vs DirectX</a:t>
            </a:r>
            <a:endParaRPr lang="th-TH" sz="2400" cap="none">
              <a:solidFill>
                <a:schemeClr val="bg1"/>
              </a:solidFill>
            </a:endParaRPr>
          </a:p>
        </p:txBody>
      </p:sp>
      <p:sp>
        <p:nvSpPr>
          <p:cNvPr id="3" name="Content Placeholder 2">
            <a:extLst>
              <a:ext uri="{FF2B5EF4-FFF2-40B4-BE49-F238E27FC236}">
                <a16:creationId xmlns:a16="http://schemas.microsoft.com/office/drawing/2014/main" id="{A85C844D-93F6-FF88-CABD-86786605594B}"/>
              </a:ext>
            </a:extLst>
          </p:cNvPr>
          <p:cNvSpPr>
            <a:spLocks noGrp="1"/>
          </p:cNvSpPr>
          <p:nvPr>
            <p:ph idx="1"/>
          </p:nvPr>
        </p:nvSpPr>
        <p:spPr>
          <a:xfrm>
            <a:off x="423745" y="345688"/>
            <a:ext cx="5140713" cy="6322741"/>
          </a:xfrm>
        </p:spPr>
        <p:txBody>
          <a:bodyPr anchor="ctr">
            <a:normAutofit lnSpcReduction="10000"/>
          </a:bodyPr>
          <a:lstStyle/>
          <a:p>
            <a:pPr marL="0" indent="0">
              <a:lnSpc>
                <a:spcPct val="90000"/>
              </a:lnSpc>
              <a:buNone/>
            </a:pPr>
            <a:r>
              <a:rPr lang="en-US" sz="2400" b="1" dirty="0"/>
              <a:t>Similarities</a:t>
            </a:r>
          </a:p>
          <a:p>
            <a:pPr>
              <a:lnSpc>
                <a:spcPct val="90000"/>
              </a:lnSpc>
            </a:pPr>
            <a:r>
              <a:rPr lang="en-US" dirty="0">
                <a:solidFill>
                  <a:schemeClr val="accent2">
                    <a:lumMod val="75000"/>
                  </a:schemeClr>
                </a:solidFill>
              </a:rPr>
              <a:t>Purpose</a:t>
            </a:r>
          </a:p>
          <a:p>
            <a:pPr marL="228600" lvl="1" indent="0">
              <a:lnSpc>
                <a:spcPct val="90000"/>
              </a:lnSpc>
              <a:buNone/>
            </a:pPr>
            <a:r>
              <a:rPr lang="en-US" sz="1800" dirty="0"/>
              <a:t>	Both APIs are designed to render 3D graphics efficiently, allowing developers to create complex scenes and animations.</a:t>
            </a:r>
          </a:p>
          <a:p>
            <a:pPr>
              <a:lnSpc>
                <a:spcPct val="90000"/>
              </a:lnSpc>
            </a:pPr>
            <a:r>
              <a:rPr lang="en-US" dirty="0">
                <a:solidFill>
                  <a:schemeClr val="accent2">
                    <a:lumMod val="75000"/>
                  </a:schemeClr>
                </a:solidFill>
              </a:rPr>
              <a:t>Functionality</a:t>
            </a:r>
          </a:p>
          <a:p>
            <a:pPr marL="228600" lvl="1" indent="0">
              <a:lnSpc>
                <a:spcPct val="90000"/>
              </a:lnSpc>
              <a:buNone/>
            </a:pPr>
            <a:r>
              <a:rPr lang="en-US" sz="1800" dirty="0"/>
              <a:t>	They provide similar core functionalities, including support for 3D models, textures, lighting, and shading.</a:t>
            </a:r>
          </a:p>
          <a:p>
            <a:pPr>
              <a:lnSpc>
                <a:spcPct val="90000"/>
              </a:lnSpc>
            </a:pPr>
            <a:r>
              <a:rPr lang="en-US" dirty="0">
                <a:solidFill>
                  <a:schemeClr val="accent2">
                    <a:lumMod val="75000"/>
                  </a:schemeClr>
                </a:solidFill>
              </a:rPr>
              <a:t>Performance</a:t>
            </a:r>
          </a:p>
          <a:p>
            <a:pPr marL="228600" lvl="1" indent="0">
              <a:lnSpc>
                <a:spcPct val="90000"/>
              </a:lnSpc>
              <a:buNone/>
            </a:pPr>
            <a:r>
              <a:rPr lang="en-US" sz="1800" dirty="0"/>
              <a:t>	Both are capable of high-performance rendering and are used in applications where performance is critical, such as games and simulations.</a:t>
            </a:r>
          </a:p>
          <a:p>
            <a:pPr>
              <a:lnSpc>
                <a:spcPct val="90000"/>
              </a:lnSpc>
            </a:pPr>
            <a:r>
              <a:rPr lang="en-US" dirty="0">
                <a:solidFill>
                  <a:schemeClr val="accent2">
                    <a:lumMod val="75000"/>
                  </a:schemeClr>
                </a:solidFill>
              </a:rPr>
              <a:t>Hardware Acceleration</a:t>
            </a:r>
          </a:p>
          <a:p>
            <a:pPr marL="228600" lvl="1" indent="0">
              <a:lnSpc>
                <a:spcPct val="90000"/>
              </a:lnSpc>
              <a:buNone/>
            </a:pPr>
            <a:r>
              <a:rPr lang="en-US" sz="1800" dirty="0"/>
              <a:t>	They both leverage the capabilities of the GPU to accelerate rendering tasks. They act as intermediaries between a programmer's code and the computer's graphics hardware (GPU), allowing developers to instruct the GPU on how to render graphics.</a:t>
            </a:r>
            <a:endParaRPr lang="th-TH" sz="1800" dirty="0"/>
          </a:p>
        </p:txBody>
      </p:sp>
    </p:spTree>
    <p:extLst>
      <p:ext uri="{BB962C8B-B14F-4D97-AF65-F5344CB8AC3E}">
        <p14:creationId xmlns:p14="http://schemas.microsoft.com/office/powerpoint/2010/main" val="667901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Electronic components on a white background">
            <a:extLst>
              <a:ext uri="{FF2B5EF4-FFF2-40B4-BE49-F238E27FC236}">
                <a16:creationId xmlns:a16="http://schemas.microsoft.com/office/drawing/2014/main" id="{FBA6B9C8-5C7D-9676-6AB8-79ACDBC620EB}"/>
              </a:ext>
            </a:extLst>
          </p:cNvPr>
          <p:cNvPicPr>
            <a:picLocks noChangeAspect="1"/>
          </p:cNvPicPr>
          <p:nvPr/>
        </p:nvPicPr>
        <p:blipFill rotWithShape="1">
          <a:blip r:embed="rId2"/>
          <a:srcRect l="54670" r="-1" b="-1"/>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A85C844D-93F6-FF88-CABD-86786605594B}"/>
              </a:ext>
            </a:extLst>
          </p:cNvPr>
          <p:cNvSpPr>
            <a:spLocks noGrp="1"/>
          </p:cNvSpPr>
          <p:nvPr>
            <p:ph idx="1"/>
          </p:nvPr>
        </p:nvSpPr>
        <p:spPr>
          <a:xfrm>
            <a:off x="5118410" y="2486722"/>
            <a:ext cx="6590370" cy="4192858"/>
          </a:xfrm>
        </p:spPr>
        <p:txBody>
          <a:bodyPr>
            <a:normAutofit/>
          </a:bodyPr>
          <a:lstStyle/>
          <a:p>
            <a:pPr marL="342900" indent="-342900">
              <a:lnSpc>
                <a:spcPct val="90000"/>
              </a:lnSpc>
              <a:buFont typeface="+mj-lt"/>
              <a:buAutoNum type="arabicPeriod"/>
            </a:pPr>
            <a:r>
              <a:rPr lang="en-US" dirty="0">
                <a:solidFill>
                  <a:schemeClr val="accent2">
                    <a:lumMod val="75000"/>
                  </a:schemeClr>
                </a:solidFill>
              </a:rPr>
              <a:t>Platform Support</a:t>
            </a:r>
          </a:p>
          <a:p>
            <a:pPr lvl="1">
              <a:lnSpc>
                <a:spcPct val="90000"/>
              </a:lnSpc>
            </a:pPr>
            <a:r>
              <a:rPr lang="en-US" dirty="0">
                <a:solidFill>
                  <a:srgbClr val="C00000"/>
                </a:solidFill>
              </a:rPr>
              <a:t>Direct3D</a:t>
            </a:r>
            <a:r>
              <a:rPr lang="en-US" dirty="0"/>
              <a:t> - Exclusively available on Microsoft platforms, including Windows and Xbox. It is </a:t>
            </a:r>
            <a:r>
              <a:rPr lang="en-US" dirty="0">
                <a:solidFill>
                  <a:srgbClr val="C00000"/>
                </a:solidFill>
              </a:rPr>
              <a:t>tightly integrated with the Windows </a:t>
            </a:r>
            <a:r>
              <a:rPr lang="en-US" dirty="0"/>
              <a:t>operating system.</a:t>
            </a:r>
          </a:p>
          <a:p>
            <a:pPr lvl="1">
              <a:lnSpc>
                <a:spcPct val="90000"/>
              </a:lnSpc>
            </a:pPr>
            <a:r>
              <a:rPr lang="en-US" dirty="0">
                <a:solidFill>
                  <a:srgbClr val="C00000"/>
                </a:solidFill>
              </a:rPr>
              <a:t>OpenGL</a:t>
            </a:r>
            <a:r>
              <a:rPr lang="en-US" dirty="0"/>
              <a:t> - </a:t>
            </a:r>
            <a:r>
              <a:rPr lang="en-US" dirty="0">
                <a:solidFill>
                  <a:srgbClr val="C00000"/>
                </a:solidFill>
              </a:rPr>
              <a:t>Cross-platform</a:t>
            </a:r>
            <a:r>
              <a:rPr lang="en-US" dirty="0"/>
              <a:t>, available on Windows, macOS, Linux, and other operating systems. This makes it a popular choice for applications that need to run on multiple platforms.</a:t>
            </a:r>
          </a:p>
          <a:p>
            <a:pPr marL="228600" lvl="1" indent="0">
              <a:lnSpc>
                <a:spcPct val="90000"/>
              </a:lnSpc>
              <a:buNone/>
            </a:pPr>
            <a:endParaRPr lang="en-US" dirty="0"/>
          </a:p>
          <a:p>
            <a:pPr marL="342900" indent="-342900">
              <a:lnSpc>
                <a:spcPct val="90000"/>
              </a:lnSpc>
              <a:buFont typeface="+mj-lt"/>
              <a:buAutoNum type="arabicPeriod"/>
            </a:pPr>
            <a:r>
              <a:rPr lang="en-US" dirty="0">
                <a:solidFill>
                  <a:schemeClr val="accent2">
                    <a:lumMod val="75000"/>
                  </a:schemeClr>
                </a:solidFill>
              </a:rPr>
              <a:t>Development and Management</a:t>
            </a:r>
          </a:p>
          <a:p>
            <a:pPr lvl="1">
              <a:lnSpc>
                <a:spcPct val="90000"/>
              </a:lnSpc>
            </a:pPr>
            <a:r>
              <a:rPr lang="en-US" dirty="0">
                <a:solidFill>
                  <a:srgbClr val="C00000"/>
                </a:solidFill>
              </a:rPr>
              <a:t>Direct3D</a:t>
            </a:r>
            <a:r>
              <a:rPr lang="en-US" dirty="0"/>
              <a:t> Developed and </a:t>
            </a:r>
            <a:r>
              <a:rPr lang="en-US" dirty="0">
                <a:solidFill>
                  <a:srgbClr val="C00000"/>
                </a:solidFill>
              </a:rPr>
              <a:t>maintained by Microsoft</a:t>
            </a:r>
            <a:r>
              <a:rPr lang="en-US" dirty="0"/>
              <a:t>. Updates and new features are driven by Microsoft’s development schedule.</a:t>
            </a:r>
          </a:p>
          <a:p>
            <a:pPr lvl="1">
              <a:lnSpc>
                <a:spcPct val="90000"/>
              </a:lnSpc>
            </a:pPr>
            <a:r>
              <a:rPr lang="en-US" dirty="0">
                <a:solidFill>
                  <a:srgbClr val="C00000"/>
                </a:solidFill>
              </a:rPr>
              <a:t>OpenGL</a:t>
            </a:r>
            <a:r>
              <a:rPr lang="en-US" dirty="0"/>
              <a:t> </a:t>
            </a:r>
            <a:r>
              <a:rPr lang="en-US" dirty="0">
                <a:solidFill>
                  <a:srgbClr val="C00000"/>
                </a:solidFill>
              </a:rPr>
              <a:t>Managed by the </a:t>
            </a:r>
            <a:r>
              <a:rPr lang="en-US" dirty="0" err="1">
                <a:solidFill>
                  <a:srgbClr val="C00000"/>
                </a:solidFill>
              </a:rPr>
              <a:t>Khronos</a:t>
            </a:r>
            <a:r>
              <a:rPr lang="en-US" dirty="0">
                <a:solidFill>
                  <a:srgbClr val="C00000"/>
                </a:solidFill>
              </a:rPr>
              <a:t> Group</a:t>
            </a:r>
            <a:r>
              <a:rPr lang="en-US" dirty="0"/>
              <a:t>, an industry consortium. It has a more open development process with input from various companies and contributors.</a:t>
            </a:r>
            <a:endParaRPr lang="th-TH" dirty="0"/>
          </a:p>
        </p:txBody>
      </p:sp>
      <p:sp>
        <p:nvSpPr>
          <p:cNvPr id="2" name="Title 1">
            <a:extLst>
              <a:ext uri="{FF2B5EF4-FFF2-40B4-BE49-F238E27FC236}">
                <a16:creationId xmlns:a16="http://schemas.microsoft.com/office/drawing/2014/main" id="{7046FC0A-5C83-7658-2956-1EBDEBA8063B}"/>
              </a:ext>
            </a:extLst>
          </p:cNvPr>
          <p:cNvSpPr>
            <a:spLocks noGrp="1"/>
          </p:cNvSpPr>
          <p:nvPr>
            <p:ph type="title"/>
          </p:nvPr>
        </p:nvSpPr>
        <p:spPr>
          <a:xfrm>
            <a:off x="5445496" y="978776"/>
            <a:ext cx="5925310" cy="1174991"/>
          </a:xfrm>
        </p:spPr>
        <p:txBody>
          <a:bodyPr>
            <a:normAutofit/>
          </a:bodyPr>
          <a:lstStyle/>
          <a:p>
            <a:r>
              <a:rPr lang="en-US" sz="2400" cap="none"/>
              <a:t>OpenGL vs DirectX</a:t>
            </a:r>
            <a:br>
              <a:rPr lang="en-US" sz="2400" cap="none"/>
            </a:br>
            <a:r>
              <a:rPr lang="en-US" sz="2400" cap="none"/>
              <a:t>Key differences.</a:t>
            </a:r>
            <a:endParaRPr lang="th-TH" sz="2400" cap="none"/>
          </a:p>
        </p:txBody>
      </p:sp>
    </p:spTree>
    <p:extLst>
      <p:ext uri="{BB962C8B-B14F-4D97-AF65-F5344CB8AC3E}">
        <p14:creationId xmlns:p14="http://schemas.microsoft.com/office/powerpoint/2010/main" val="1161342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5" name="Picture 4" descr="A white and red circular object with a dome&#10;&#10;Description automatically generated">
            <a:extLst>
              <a:ext uri="{FF2B5EF4-FFF2-40B4-BE49-F238E27FC236}">
                <a16:creationId xmlns:a16="http://schemas.microsoft.com/office/drawing/2014/main" id="{B4E68D69-2FC6-E6B1-24A4-034EE99C2E28}"/>
              </a:ext>
            </a:extLst>
          </p:cNvPr>
          <p:cNvPicPr>
            <a:picLocks noChangeAspect="1"/>
          </p:cNvPicPr>
          <p:nvPr/>
        </p:nvPicPr>
        <p:blipFill rotWithShape="1">
          <a:blip r:embed="rId2"/>
          <a:srcRect l="1066" r="48934"/>
          <a:stretch/>
        </p:blipFill>
        <p:spPr>
          <a:xfrm>
            <a:off x="642" y="10"/>
            <a:ext cx="6096000" cy="6857990"/>
          </a:xfrm>
          <a:prstGeom prst="rect">
            <a:avLst/>
          </a:prstGeom>
        </p:spPr>
      </p:pic>
      <p:sp>
        <p:nvSpPr>
          <p:cNvPr id="2" name="Title 1">
            <a:extLst>
              <a:ext uri="{FF2B5EF4-FFF2-40B4-BE49-F238E27FC236}">
                <a16:creationId xmlns:a16="http://schemas.microsoft.com/office/drawing/2014/main" id="{7046FC0A-5C83-7658-2956-1EBDEBA8063B}"/>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en-US" sz="2400" cap="none">
                <a:solidFill>
                  <a:schemeClr val="bg1"/>
                </a:solidFill>
              </a:rPr>
              <a:t>OpenGL vs DirectX</a:t>
            </a:r>
            <a:endParaRPr lang="th-TH" sz="2400" cap="none">
              <a:solidFill>
                <a:schemeClr val="bg1"/>
              </a:solidFill>
            </a:endParaRPr>
          </a:p>
        </p:txBody>
      </p:sp>
      <p:sp>
        <p:nvSpPr>
          <p:cNvPr id="3" name="Content Placeholder 2">
            <a:extLst>
              <a:ext uri="{FF2B5EF4-FFF2-40B4-BE49-F238E27FC236}">
                <a16:creationId xmlns:a16="http://schemas.microsoft.com/office/drawing/2014/main" id="{A85C844D-93F6-FF88-CABD-86786605594B}"/>
              </a:ext>
            </a:extLst>
          </p:cNvPr>
          <p:cNvSpPr>
            <a:spLocks noGrp="1"/>
          </p:cNvSpPr>
          <p:nvPr>
            <p:ph idx="1"/>
          </p:nvPr>
        </p:nvSpPr>
        <p:spPr>
          <a:xfrm>
            <a:off x="6266986" y="256478"/>
            <a:ext cx="5754029" cy="6345044"/>
          </a:xfrm>
        </p:spPr>
        <p:style>
          <a:lnRef idx="2">
            <a:schemeClr val="accent2">
              <a:shade val="15000"/>
            </a:schemeClr>
          </a:lnRef>
          <a:fillRef idx="1">
            <a:schemeClr val="accent2"/>
          </a:fillRef>
          <a:effectRef idx="0">
            <a:schemeClr val="accent2"/>
          </a:effectRef>
          <a:fontRef idx="minor">
            <a:schemeClr val="lt1"/>
          </a:fontRef>
        </p:style>
        <p:txBody>
          <a:bodyPr anchor="ctr">
            <a:normAutofit/>
          </a:bodyPr>
          <a:lstStyle/>
          <a:p>
            <a:pPr marL="342900" indent="-342900">
              <a:lnSpc>
                <a:spcPct val="90000"/>
              </a:lnSpc>
              <a:buClr>
                <a:schemeClr val="accent5">
                  <a:lumMod val="60000"/>
                  <a:lumOff val="40000"/>
                </a:schemeClr>
              </a:buClr>
              <a:buFont typeface="+mj-lt"/>
              <a:buAutoNum type="arabicPeriod" startAt="3"/>
            </a:pPr>
            <a:r>
              <a:rPr lang="en-US" dirty="0">
                <a:solidFill>
                  <a:srgbClr val="FFFF00"/>
                </a:solidFill>
              </a:rPr>
              <a:t>API Design</a:t>
            </a:r>
          </a:p>
          <a:p>
            <a:pPr lvl="1">
              <a:lnSpc>
                <a:spcPct val="90000"/>
              </a:lnSpc>
              <a:buClr>
                <a:schemeClr val="accent5">
                  <a:lumMod val="60000"/>
                  <a:lumOff val="40000"/>
                </a:schemeClr>
              </a:buClr>
              <a:buFont typeface="Wingdings" panose="05000000000000000000" pitchFamily="2" charset="2"/>
              <a:buChar char="q"/>
            </a:pPr>
            <a:r>
              <a:rPr lang="en-US" dirty="0">
                <a:solidFill>
                  <a:srgbClr val="FFFF00"/>
                </a:solidFill>
              </a:rPr>
              <a:t>Direct3D</a:t>
            </a:r>
            <a:r>
              <a:rPr lang="en-US" dirty="0"/>
              <a:t> uses a more object-oriented approach with extensive use of </a:t>
            </a:r>
            <a:r>
              <a:rPr lang="en-US" dirty="0">
                <a:solidFill>
                  <a:srgbClr val="FFFF00"/>
                </a:solidFill>
              </a:rPr>
              <a:t>COM (Component Object Model) interfaces</a:t>
            </a:r>
            <a:r>
              <a:rPr lang="en-US" dirty="0"/>
              <a:t>. It tends to have </a:t>
            </a:r>
            <a:r>
              <a:rPr lang="en-US" dirty="0">
                <a:solidFill>
                  <a:srgbClr val="FFFF00"/>
                </a:solidFill>
              </a:rPr>
              <a:t>a steeper learning curve for beginners </a:t>
            </a:r>
            <a:r>
              <a:rPr lang="en-US" dirty="0"/>
              <a:t>but offers fine-grained control over rendering.</a:t>
            </a:r>
          </a:p>
          <a:p>
            <a:pPr lvl="1">
              <a:lnSpc>
                <a:spcPct val="90000"/>
              </a:lnSpc>
              <a:buClr>
                <a:schemeClr val="accent5">
                  <a:lumMod val="60000"/>
                  <a:lumOff val="40000"/>
                </a:schemeClr>
              </a:buClr>
              <a:buFont typeface="Wingdings" panose="05000000000000000000" pitchFamily="2" charset="2"/>
              <a:buChar char="q"/>
            </a:pPr>
            <a:r>
              <a:rPr lang="en-US" dirty="0">
                <a:solidFill>
                  <a:srgbClr val="FFFF00"/>
                </a:solidFill>
              </a:rPr>
              <a:t>OpenGL</a:t>
            </a:r>
            <a:r>
              <a:rPr lang="en-US" dirty="0"/>
              <a:t> uses </a:t>
            </a:r>
            <a:r>
              <a:rPr lang="en-US" dirty="0">
                <a:solidFill>
                  <a:srgbClr val="FFFF00"/>
                </a:solidFill>
              </a:rPr>
              <a:t>a procedural approach with a state machine </a:t>
            </a:r>
            <a:r>
              <a:rPr lang="en-US" dirty="0"/>
              <a:t>concept. It is generally considered easier to learn initially but can become complex for more advanced features.</a:t>
            </a:r>
          </a:p>
          <a:p>
            <a:pPr marL="342900" indent="-342900">
              <a:lnSpc>
                <a:spcPct val="90000"/>
              </a:lnSpc>
              <a:buClr>
                <a:schemeClr val="accent5">
                  <a:lumMod val="60000"/>
                  <a:lumOff val="40000"/>
                </a:schemeClr>
              </a:buClr>
              <a:buFont typeface="+mj-lt"/>
              <a:buAutoNum type="arabicPeriod" startAt="3"/>
            </a:pPr>
            <a:endParaRPr lang="en-US" dirty="0"/>
          </a:p>
          <a:p>
            <a:pPr marL="342900" indent="-342900">
              <a:lnSpc>
                <a:spcPct val="90000"/>
              </a:lnSpc>
              <a:buClr>
                <a:schemeClr val="accent5">
                  <a:lumMod val="60000"/>
                  <a:lumOff val="40000"/>
                </a:schemeClr>
              </a:buClr>
              <a:buFont typeface="+mj-lt"/>
              <a:buAutoNum type="arabicPeriod" startAt="3"/>
            </a:pPr>
            <a:r>
              <a:rPr lang="en-US" dirty="0">
                <a:solidFill>
                  <a:srgbClr val="FFFF00"/>
                </a:solidFill>
              </a:rPr>
              <a:t>Graphics Pipeline Control</a:t>
            </a:r>
          </a:p>
          <a:p>
            <a:pPr lvl="1">
              <a:lnSpc>
                <a:spcPct val="90000"/>
              </a:lnSpc>
              <a:buClr>
                <a:schemeClr val="accent5">
                  <a:lumMod val="60000"/>
                  <a:lumOff val="40000"/>
                </a:schemeClr>
              </a:buClr>
              <a:buFont typeface="Wingdings" panose="05000000000000000000" pitchFamily="2" charset="2"/>
              <a:buChar char="q"/>
            </a:pPr>
            <a:r>
              <a:rPr lang="en-US" dirty="0">
                <a:solidFill>
                  <a:srgbClr val="FFFF00"/>
                </a:solidFill>
              </a:rPr>
              <a:t>Direct3D</a:t>
            </a:r>
            <a:r>
              <a:rPr lang="en-US" dirty="0"/>
              <a:t> provides explicit control over the graphics pipeline, allowing developers to </a:t>
            </a:r>
            <a:r>
              <a:rPr lang="en-US" dirty="0">
                <a:solidFill>
                  <a:srgbClr val="FFFF00"/>
                </a:solidFill>
              </a:rPr>
              <a:t>optimize performance more effectively</a:t>
            </a:r>
            <a:r>
              <a:rPr lang="en-US" dirty="0"/>
              <a:t>. Direct3D 12, in particular, gives developers lower-level access to GPU resources.</a:t>
            </a:r>
          </a:p>
          <a:p>
            <a:pPr lvl="1">
              <a:lnSpc>
                <a:spcPct val="90000"/>
              </a:lnSpc>
              <a:buClr>
                <a:schemeClr val="accent5">
                  <a:lumMod val="60000"/>
                  <a:lumOff val="40000"/>
                </a:schemeClr>
              </a:buClr>
              <a:buFont typeface="Wingdings" panose="05000000000000000000" pitchFamily="2" charset="2"/>
              <a:buChar char="q"/>
            </a:pPr>
            <a:r>
              <a:rPr lang="en-US" dirty="0">
                <a:solidFill>
                  <a:srgbClr val="FFFF00"/>
                </a:solidFill>
              </a:rPr>
              <a:t>OpenGL</a:t>
            </a:r>
            <a:r>
              <a:rPr lang="en-US" dirty="0"/>
              <a:t>, while also offering control over the graphics pipeline, it traditionally </a:t>
            </a:r>
            <a:r>
              <a:rPr lang="en-US" dirty="0">
                <a:solidFill>
                  <a:srgbClr val="FFFF00"/>
                </a:solidFill>
              </a:rPr>
              <a:t>abstracts</a:t>
            </a:r>
            <a:r>
              <a:rPr lang="en-US" dirty="0"/>
              <a:t> more of the hardware details, which can simplify development but sometimes at the cost of fine-tuned optimization.</a:t>
            </a:r>
            <a:endParaRPr lang="th-TH" dirty="0"/>
          </a:p>
        </p:txBody>
      </p:sp>
    </p:spTree>
    <p:extLst>
      <p:ext uri="{BB962C8B-B14F-4D97-AF65-F5344CB8AC3E}">
        <p14:creationId xmlns:p14="http://schemas.microsoft.com/office/powerpoint/2010/main" val="45049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A14445B-3D71-4C12-BAA8-77319131C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6FC0A-5C83-7658-2956-1EBDEBA8063B}"/>
              </a:ext>
            </a:extLst>
          </p:cNvPr>
          <p:cNvSpPr>
            <a:spLocks noGrp="1"/>
          </p:cNvSpPr>
          <p:nvPr>
            <p:ph type="title"/>
          </p:nvPr>
        </p:nvSpPr>
        <p:spPr>
          <a:xfrm>
            <a:off x="6119732" y="362390"/>
            <a:ext cx="5291327" cy="1188720"/>
          </a:xfrm>
          <a:ln/>
        </p:spPr>
        <p:style>
          <a:lnRef idx="2">
            <a:schemeClr val="accent1">
              <a:shade val="15000"/>
            </a:schemeClr>
          </a:lnRef>
          <a:fillRef idx="1">
            <a:schemeClr val="accent1"/>
          </a:fillRef>
          <a:effectRef idx="0">
            <a:schemeClr val="accent1"/>
          </a:effectRef>
          <a:fontRef idx="minor">
            <a:schemeClr val="lt1"/>
          </a:fontRef>
        </p:style>
        <p:txBody>
          <a:bodyPr>
            <a:normAutofit/>
          </a:bodyPr>
          <a:lstStyle/>
          <a:p>
            <a:r>
              <a:rPr lang="en-US" cap="none">
                <a:solidFill>
                  <a:srgbClr val="262626"/>
                </a:solidFill>
              </a:rPr>
              <a:t>OpenGL vs DirectX</a:t>
            </a:r>
            <a:endParaRPr lang="th-TH" cap="none">
              <a:solidFill>
                <a:srgbClr val="262626"/>
              </a:solidFill>
            </a:endParaRPr>
          </a:p>
        </p:txBody>
      </p:sp>
      <p:sp>
        <p:nvSpPr>
          <p:cNvPr id="35" name="Rectangle 34">
            <a:extLst>
              <a:ext uri="{FF2B5EF4-FFF2-40B4-BE49-F238E27FC236}">
                <a16:creationId xmlns:a16="http://schemas.microsoft.com/office/drawing/2014/main" id="{0E95ADF8-F77A-4708-A04F-56DF10AC3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665" y="640080"/>
            <a:ext cx="4017264"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3AE21DC6-B965-44C3-96A9-32932404A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9781" y="806357"/>
            <a:ext cx="3685032"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3D Dialogue Boxes">
            <a:extLst>
              <a:ext uri="{FF2B5EF4-FFF2-40B4-BE49-F238E27FC236}">
                <a16:creationId xmlns:a16="http://schemas.microsoft.com/office/drawing/2014/main" id="{8C324C5F-9C4E-4D94-5077-24A4E9C2D431}"/>
              </a:ext>
            </a:extLst>
          </p:cNvPr>
          <p:cNvPicPr>
            <a:picLocks noChangeAspect="1"/>
          </p:cNvPicPr>
          <p:nvPr/>
        </p:nvPicPr>
        <p:blipFill rotWithShape="1">
          <a:blip r:embed="rId2"/>
          <a:srcRect l="19935" r="20954" b="-4"/>
          <a:stretch/>
        </p:blipFill>
        <p:spPr>
          <a:xfrm>
            <a:off x="1149821" y="1126397"/>
            <a:ext cx="3044952" cy="4288536"/>
          </a:xfrm>
          <a:prstGeom prst="rect">
            <a:avLst/>
          </a:prstGeom>
        </p:spPr>
      </p:pic>
      <p:sp>
        <p:nvSpPr>
          <p:cNvPr id="3" name="Content Placeholder 2">
            <a:extLst>
              <a:ext uri="{FF2B5EF4-FFF2-40B4-BE49-F238E27FC236}">
                <a16:creationId xmlns:a16="http://schemas.microsoft.com/office/drawing/2014/main" id="{A85C844D-93F6-FF88-CABD-86786605594B}"/>
              </a:ext>
            </a:extLst>
          </p:cNvPr>
          <p:cNvSpPr>
            <a:spLocks noGrp="1"/>
          </p:cNvSpPr>
          <p:nvPr>
            <p:ph idx="1"/>
          </p:nvPr>
        </p:nvSpPr>
        <p:spPr>
          <a:xfrm>
            <a:off x="5754029" y="1806498"/>
            <a:ext cx="6055111" cy="4817325"/>
          </a:xfrm>
        </p:spPr>
        <p:txBody>
          <a:bodyPr>
            <a:normAutofit/>
          </a:bodyPr>
          <a:lstStyle/>
          <a:p>
            <a:pPr>
              <a:lnSpc>
                <a:spcPct val="90000"/>
              </a:lnSpc>
              <a:buClr>
                <a:srgbClr val="FFFF00"/>
              </a:buClr>
              <a:buFont typeface="+mj-lt"/>
              <a:buAutoNum type="arabicPeriod" startAt="5"/>
            </a:pPr>
            <a:r>
              <a:rPr lang="en-US" sz="2400" dirty="0">
                <a:solidFill>
                  <a:schemeClr val="accent1">
                    <a:lumMod val="40000"/>
                    <a:lumOff val="60000"/>
                  </a:schemeClr>
                </a:solidFill>
              </a:rPr>
              <a:t>Shaders</a:t>
            </a:r>
          </a:p>
          <a:p>
            <a:pPr lvl="1">
              <a:lnSpc>
                <a:spcPct val="90000"/>
              </a:lnSpc>
              <a:buClr>
                <a:srgbClr val="FFFF00"/>
              </a:buClr>
              <a:buFont typeface="Wingdings" panose="05000000000000000000" pitchFamily="2" charset="2"/>
              <a:buChar char="q"/>
            </a:pPr>
            <a:r>
              <a:rPr lang="en-US" dirty="0">
                <a:solidFill>
                  <a:srgbClr val="FFFF00"/>
                </a:solidFill>
              </a:rPr>
              <a:t>Direct3D</a:t>
            </a:r>
            <a:r>
              <a:rPr lang="en-US" dirty="0">
                <a:solidFill>
                  <a:srgbClr val="FFFFFF"/>
                </a:solidFill>
              </a:rPr>
              <a:t> uses </a:t>
            </a:r>
            <a:r>
              <a:rPr lang="en-US" dirty="0">
                <a:solidFill>
                  <a:srgbClr val="FFFF00"/>
                </a:solidFill>
              </a:rPr>
              <a:t>HLSL (High-Level Shading Language) </a:t>
            </a:r>
            <a:r>
              <a:rPr lang="en-US" dirty="0">
                <a:solidFill>
                  <a:srgbClr val="FFFFFF"/>
                </a:solidFill>
              </a:rPr>
              <a:t>for writing shaders.</a:t>
            </a:r>
          </a:p>
          <a:p>
            <a:pPr lvl="1">
              <a:lnSpc>
                <a:spcPct val="90000"/>
              </a:lnSpc>
              <a:buClr>
                <a:srgbClr val="FFFF00"/>
              </a:buClr>
              <a:buFont typeface="Wingdings" panose="05000000000000000000" pitchFamily="2" charset="2"/>
              <a:buChar char="q"/>
            </a:pPr>
            <a:r>
              <a:rPr lang="en-US" dirty="0">
                <a:solidFill>
                  <a:srgbClr val="FFFF00"/>
                </a:solidFill>
              </a:rPr>
              <a:t>OpenGL</a:t>
            </a:r>
            <a:r>
              <a:rPr lang="en-US" dirty="0">
                <a:solidFill>
                  <a:srgbClr val="FFFFFF"/>
                </a:solidFill>
              </a:rPr>
              <a:t> uses </a:t>
            </a:r>
            <a:r>
              <a:rPr lang="en-US" dirty="0">
                <a:solidFill>
                  <a:srgbClr val="FFFF00"/>
                </a:solidFill>
              </a:rPr>
              <a:t>GLSL (OpenGL Shading Language) </a:t>
            </a:r>
            <a:r>
              <a:rPr lang="en-US" dirty="0">
                <a:solidFill>
                  <a:srgbClr val="FFFFFF"/>
                </a:solidFill>
              </a:rPr>
              <a:t>for writing shaders. There are minor syntax and feature differences between HLSL and GLSL.</a:t>
            </a:r>
          </a:p>
          <a:p>
            <a:pPr>
              <a:lnSpc>
                <a:spcPct val="90000"/>
              </a:lnSpc>
              <a:buClr>
                <a:srgbClr val="FFFF00"/>
              </a:buClr>
              <a:buFont typeface="+mj-lt"/>
              <a:buAutoNum type="arabicPeriod" startAt="5"/>
            </a:pPr>
            <a:endParaRPr lang="en-US" sz="2400" dirty="0">
              <a:solidFill>
                <a:srgbClr val="FFFFFF"/>
              </a:solidFill>
            </a:endParaRPr>
          </a:p>
          <a:p>
            <a:pPr>
              <a:lnSpc>
                <a:spcPct val="90000"/>
              </a:lnSpc>
              <a:buClr>
                <a:srgbClr val="FFFF00"/>
              </a:buClr>
              <a:buFont typeface="+mj-lt"/>
              <a:buAutoNum type="arabicPeriod" startAt="5"/>
            </a:pPr>
            <a:r>
              <a:rPr lang="en-US" sz="2400" dirty="0">
                <a:solidFill>
                  <a:schemeClr val="accent1">
                    <a:lumMod val="40000"/>
                    <a:lumOff val="60000"/>
                  </a:schemeClr>
                </a:solidFill>
              </a:rPr>
              <a:t>Community and Ecosystem</a:t>
            </a:r>
          </a:p>
          <a:p>
            <a:pPr lvl="1">
              <a:lnSpc>
                <a:spcPct val="90000"/>
              </a:lnSpc>
              <a:buClr>
                <a:srgbClr val="FFFF00"/>
              </a:buClr>
              <a:buFont typeface="Wingdings" panose="05000000000000000000" pitchFamily="2" charset="2"/>
              <a:buChar char="q"/>
            </a:pPr>
            <a:r>
              <a:rPr lang="en-US" dirty="0">
                <a:solidFill>
                  <a:srgbClr val="FFFF00"/>
                </a:solidFill>
              </a:rPr>
              <a:t>Direct3D</a:t>
            </a:r>
            <a:r>
              <a:rPr lang="en-US" dirty="0">
                <a:solidFill>
                  <a:srgbClr val="FFFFFF"/>
                </a:solidFill>
              </a:rPr>
              <a:t> benefits from strong support within the Windows ecosystem, including </a:t>
            </a:r>
            <a:r>
              <a:rPr lang="en-US" dirty="0">
                <a:solidFill>
                  <a:srgbClr val="FFFF00"/>
                </a:solidFill>
              </a:rPr>
              <a:t>robust integration with Microsoft’s </a:t>
            </a:r>
            <a:r>
              <a:rPr lang="en-US" dirty="0">
                <a:solidFill>
                  <a:srgbClr val="FFFFFF"/>
                </a:solidFill>
              </a:rPr>
              <a:t>development tools and platforms.</a:t>
            </a:r>
          </a:p>
          <a:p>
            <a:pPr lvl="1">
              <a:lnSpc>
                <a:spcPct val="90000"/>
              </a:lnSpc>
              <a:buClr>
                <a:srgbClr val="FFFF00"/>
              </a:buClr>
              <a:buFont typeface="Wingdings" panose="05000000000000000000" pitchFamily="2" charset="2"/>
              <a:buChar char="q"/>
            </a:pPr>
            <a:r>
              <a:rPr lang="en-US" dirty="0">
                <a:solidFill>
                  <a:srgbClr val="FFFF00"/>
                </a:solidFill>
              </a:rPr>
              <a:t>OpenGL</a:t>
            </a:r>
            <a:r>
              <a:rPr lang="en-US" dirty="0">
                <a:solidFill>
                  <a:srgbClr val="FFFFFF"/>
                </a:solidFill>
              </a:rPr>
              <a:t> has a broad community due to its </a:t>
            </a:r>
            <a:r>
              <a:rPr lang="en-US" dirty="0">
                <a:solidFill>
                  <a:srgbClr val="FFFF00"/>
                </a:solidFill>
              </a:rPr>
              <a:t>cross-platform</a:t>
            </a:r>
            <a:r>
              <a:rPr lang="en-US" dirty="0">
                <a:solidFill>
                  <a:srgbClr val="FFFFFF"/>
                </a:solidFill>
              </a:rPr>
              <a:t> nature, with extensive documentation, tutorials, and third-party tools available.</a:t>
            </a:r>
            <a:endParaRPr lang="th-TH" dirty="0">
              <a:solidFill>
                <a:srgbClr val="FFFFFF"/>
              </a:solidFill>
            </a:endParaRPr>
          </a:p>
        </p:txBody>
      </p:sp>
    </p:spTree>
    <p:extLst>
      <p:ext uri="{BB962C8B-B14F-4D97-AF65-F5344CB8AC3E}">
        <p14:creationId xmlns:p14="http://schemas.microsoft.com/office/powerpoint/2010/main" val="1315999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C212-F223-E07D-1417-CBC1B2429B2A}"/>
              </a:ext>
            </a:extLst>
          </p:cNvPr>
          <p:cNvSpPr>
            <a:spLocks noGrp="1"/>
          </p:cNvSpPr>
          <p:nvPr>
            <p:ph type="title"/>
          </p:nvPr>
        </p:nvSpPr>
        <p:spPr>
          <a:xfrm>
            <a:off x="5445496" y="978776"/>
            <a:ext cx="5925310" cy="1174991"/>
          </a:xfrm>
        </p:spPr>
        <p:txBody>
          <a:bodyPr>
            <a:normAutofit/>
          </a:bodyPr>
          <a:lstStyle/>
          <a:p>
            <a:r>
              <a:rPr lang="en-US" sz="2400"/>
              <a:t>vulkan</a:t>
            </a:r>
            <a:endParaRPr lang="th-TH" sz="2400"/>
          </a:p>
        </p:txBody>
      </p:sp>
      <p:pic>
        <p:nvPicPr>
          <p:cNvPr id="5" name="Picture 4" descr="Cubes connected with a red line">
            <a:extLst>
              <a:ext uri="{FF2B5EF4-FFF2-40B4-BE49-F238E27FC236}">
                <a16:creationId xmlns:a16="http://schemas.microsoft.com/office/drawing/2014/main" id="{BF165A25-7AFE-E734-1D2C-B7022485DCA8}"/>
              </a:ext>
            </a:extLst>
          </p:cNvPr>
          <p:cNvPicPr>
            <a:picLocks noChangeAspect="1"/>
          </p:cNvPicPr>
          <p:nvPr/>
        </p:nvPicPr>
        <p:blipFill rotWithShape="1">
          <a:blip r:embed="rId2"/>
          <a:srcRect l="29569" r="18139" b="-1"/>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946AF670-3ED1-07C3-4423-C9F9E4B780C1}"/>
              </a:ext>
            </a:extLst>
          </p:cNvPr>
          <p:cNvSpPr>
            <a:spLocks noGrp="1"/>
          </p:cNvSpPr>
          <p:nvPr>
            <p:ph idx="1"/>
          </p:nvPr>
        </p:nvSpPr>
        <p:spPr>
          <a:xfrm>
            <a:off x="5445496" y="2640692"/>
            <a:ext cx="5925310" cy="3255252"/>
          </a:xfrm>
        </p:spPr>
        <p:txBody>
          <a:bodyPr>
            <a:normAutofit/>
          </a:bodyPr>
          <a:lstStyle/>
          <a:p>
            <a:pPr marL="0" indent="0">
              <a:buNone/>
            </a:pPr>
            <a:r>
              <a:rPr lang="en-US" sz="2000" dirty="0"/>
              <a:t>	</a:t>
            </a:r>
            <a:r>
              <a:rPr lang="en-US" sz="2000" dirty="0">
                <a:solidFill>
                  <a:srgbClr val="0070C0"/>
                </a:solidFill>
              </a:rPr>
              <a:t>Vulkan</a:t>
            </a:r>
            <a:r>
              <a:rPr lang="en-US" sz="2000" dirty="0"/>
              <a:t> is a low-level, cross-platform graphics and compute API developed by the </a:t>
            </a:r>
            <a:r>
              <a:rPr lang="en-US" sz="2000" dirty="0" err="1">
                <a:solidFill>
                  <a:srgbClr val="0070C0"/>
                </a:solidFill>
              </a:rPr>
              <a:t>Khronos</a:t>
            </a:r>
            <a:r>
              <a:rPr lang="en-US" sz="2000" dirty="0"/>
              <a:t> </a:t>
            </a:r>
            <a:r>
              <a:rPr lang="en-US" sz="2000" dirty="0">
                <a:solidFill>
                  <a:srgbClr val="0070C0"/>
                </a:solidFill>
              </a:rPr>
              <a:t>Group</a:t>
            </a:r>
            <a:r>
              <a:rPr lang="en-US" sz="2000" dirty="0"/>
              <a:t>, designed to </a:t>
            </a:r>
            <a:r>
              <a:rPr lang="en-US" sz="2000" dirty="0">
                <a:solidFill>
                  <a:srgbClr val="0070C0"/>
                </a:solidFill>
              </a:rPr>
              <a:t>provide more direct control over the GPU </a:t>
            </a:r>
            <a:r>
              <a:rPr lang="en-US" sz="2000" dirty="0"/>
              <a:t>and better performance compared to older APIs like OpenGL and Direct3D. It’s particularly suited for applications requiring high efficiency, such as video games, real-time simulations, and high-performance computing.</a:t>
            </a:r>
            <a:endParaRPr lang="th-TH" sz="2000" dirty="0"/>
          </a:p>
        </p:txBody>
      </p:sp>
    </p:spTree>
    <p:extLst>
      <p:ext uri="{BB962C8B-B14F-4D97-AF65-F5344CB8AC3E}">
        <p14:creationId xmlns:p14="http://schemas.microsoft.com/office/powerpoint/2010/main" val="3060682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018EC3-9B63-4B5E-9338-4BBA966AE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D0A5DB-7364-4D8D-A843-EFD9D3690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EC2C36-09F9-42E2-1402-B72DAD75883C}"/>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US">
                <a:solidFill>
                  <a:schemeClr val="bg1"/>
                </a:solidFill>
              </a:rPr>
              <a:t>Key Features of Vulkan</a:t>
            </a:r>
            <a:endParaRPr lang="th-TH">
              <a:solidFill>
                <a:schemeClr val="bg1"/>
              </a:solidFill>
            </a:endParaRPr>
          </a:p>
        </p:txBody>
      </p:sp>
      <p:graphicFrame>
        <p:nvGraphicFramePr>
          <p:cNvPr id="5" name="Content Placeholder 2">
            <a:extLst>
              <a:ext uri="{FF2B5EF4-FFF2-40B4-BE49-F238E27FC236}">
                <a16:creationId xmlns:a16="http://schemas.microsoft.com/office/drawing/2014/main" id="{833A4269-DCA2-7B4D-B3A4-E7DE08A5B24E}"/>
              </a:ext>
            </a:extLst>
          </p:cNvPr>
          <p:cNvGraphicFramePr>
            <a:graphicFrameLocks noGrp="1"/>
          </p:cNvGraphicFramePr>
          <p:nvPr>
            <p:ph idx="1"/>
            <p:extLst>
              <p:ext uri="{D42A27DB-BD31-4B8C-83A1-F6EECF244321}">
                <p14:modId xmlns:p14="http://schemas.microsoft.com/office/powerpoint/2010/main" val="3708959605"/>
              </p:ext>
            </p:extLst>
          </p:nvPr>
        </p:nvGraphicFramePr>
        <p:xfrm>
          <a:off x="4962293" y="289933"/>
          <a:ext cx="6791092" cy="6322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9212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EAE19-1231-F65E-F8D3-947B0FE9961D}"/>
              </a:ext>
            </a:extLst>
          </p:cNvPr>
          <p:cNvSpPr>
            <a:spLocks noGrp="1"/>
          </p:cNvSpPr>
          <p:nvPr>
            <p:ph type="title"/>
          </p:nvPr>
        </p:nvSpPr>
        <p:spPr>
          <a:xfrm>
            <a:off x="834511" y="2286000"/>
            <a:ext cx="2286000" cy="2286000"/>
          </a:xfrm>
          <a:prstGeom prst="flowChartDocument">
            <a:avLst/>
          </a:prstGeom>
          <a:solidFill>
            <a:schemeClr val="accent2"/>
          </a:solidFill>
          <a:ln>
            <a:noFill/>
          </a:ln>
        </p:spPr>
        <p:txBody>
          <a:bodyPr vert="horz" lIns="182880" tIns="182880" rIns="182880" bIns="182880" rtlCol="0" anchor="ctr">
            <a:normAutofit/>
          </a:bodyPr>
          <a:lstStyle/>
          <a:p>
            <a:r>
              <a:rPr lang="en-US" sz="2000" dirty="0">
                <a:solidFill>
                  <a:srgbClr val="FFFFFF"/>
                </a:solidFill>
              </a:rPr>
              <a:t>Comparison</a:t>
            </a:r>
          </a:p>
        </p:txBody>
      </p:sp>
      <p:sp>
        <p:nvSpPr>
          <p:cNvPr id="10" name="Flowchart: Document 9">
            <a:extLst>
              <a:ext uri="{FF2B5EF4-FFF2-40B4-BE49-F238E27FC236}">
                <a16:creationId xmlns:a16="http://schemas.microsoft.com/office/drawing/2014/main" id="{1E14715B-2E40-4760-AE23-026845A30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2121408"/>
            <a:ext cx="2615184" cy="2615184"/>
          </a:xfrm>
          <a:prstGeom prst="flowChartDocumen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D08429-4C7A-4C37-848C-C1613E31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8017" y="640080"/>
            <a:ext cx="7662672"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D8F4B2B-96EA-4C0F-84D3-5728F7CF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7181" y="802767"/>
            <a:ext cx="7324344"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9C62DC8-81F3-3CC5-A087-6925F9FCB8BB}"/>
              </a:ext>
            </a:extLst>
          </p:cNvPr>
          <p:cNvPicPr>
            <a:picLocks noChangeAspect="1"/>
          </p:cNvPicPr>
          <p:nvPr/>
        </p:nvPicPr>
        <p:blipFill>
          <a:blip r:embed="rId2"/>
          <a:stretch>
            <a:fillRect/>
          </a:stretch>
        </p:blipFill>
        <p:spPr>
          <a:xfrm>
            <a:off x="4361406" y="1162440"/>
            <a:ext cx="6695895" cy="4218413"/>
          </a:xfrm>
          <a:prstGeom prst="rect">
            <a:avLst/>
          </a:prstGeom>
        </p:spPr>
      </p:pic>
    </p:spTree>
    <p:extLst>
      <p:ext uri="{BB962C8B-B14F-4D97-AF65-F5344CB8AC3E}">
        <p14:creationId xmlns:p14="http://schemas.microsoft.com/office/powerpoint/2010/main" val="1655575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BC83-A676-2CC3-2064-0ABD1C4B8A84}"/>
              </a:ext>
            </a:extLst>
          </p:cNvPr>
          <p:cNvSpPr>
            <a:spLocks noGrp="1"/>
          </p:cNvSpPr>
          <p:nvPr>
            <p:ph type="title"/>
          </p:nvPr>
        </p:nvSpPr>
        <p:spPr/>
        <p:txBody>
          <a:bodyPr/>
          <a:lstStyle/>
          <a:p>
            <a:r>
              <a:rPr lang="en-US" dirty="0"/>
              <a:t>functionality</a:t>
            </a:r>
            <a:endParaRPr lang="th-TH" dirty="0"/>
          </a:p>
        </p:txBody>
      </p:sp>
      <p:graphicFrame>
        <p:nvGraphicFramePr>
          <p:cNvPr id="6" name="Content Placeholder 2">
            <a:extLst>
              <a:ext uri="{FF2B5EF4-FFF2-40B4-BE49-F238E27FC236}">
                <a16:creationId xmlns:a16="http://schemas.microsoft.com/office/drawing/2014/main" id="{F5961490-894E-F13D-697A-B0F5AE046527}"/>
              </a:ext>
            </a:extLst>
          </p:cNvPr>
          <p:cNvGraphicFramePr>
            <a:graphicFrameLocks noGrp="1"/>
          </p:cNvGraphicFramePr>
          <p:nvPr>
            <p:ph idx="1"/>
          </p:nvPr>
        </p:nvGraphicFramePr>
        <p:xfrm>
          <a:off x="1616927" y="2638044"/>
          <a:ext cx="8343937" cy="3662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2083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6EDED847-34F1-4353-AA83-1525E9E40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4767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1EBA80-3294-B713-7EFD-5A6CB20B09BB}"/>
              </a:ext>
            </a:extLst>
          </p:cNvPr>
          <p:cNvSpPr>
            <a:spLocks noGrp="1"/>
          </p:cNvSpPr>
          <p:nvPr>
            <p:ph type="title"/>
          </p:nvPr>
        </p:nvSpPr>
        <p:spPr>
          <a:xfrm>
            <a:off x="2407599" y="4928136"/>
            <a:ext cx="7729728" cy="1134402"/>
          </a:xfrm>
        </p:spPr>
        <p:txBody>
          <a:bodyPr vert="horz" lIns="182880" tIns="182880" rIns="182880" bIns="182880" rtlCol="0" anchor="ctr">
            <a:normAutofit/>
          </a:bodyPr>
          <a:lstStyle/>
          <a:p>
            <a:r>
              <a:rPr lang="en-US" cap="none" dirty="0">
                <a:solidFill>
                  <a:srgbClr val="262626"/>
                </a:solidFill>
              </a:rPr>
              <a:t>OpenGL vs Vulkan</a:t>
            </a:r>
          </a:p>
        </p:txBody>
      </p:sp>
      <p:pic>
        <p:nvPicPr>
          <p:cNvPr id="9218" name="Picture 2" descr="Differences between OpenGL and Vulkan">
            <a:extLst>
              <a:ext uri="{FF2B5EF4-FFF2-40B4-BE49-F238E27FC236}">
                <a16:creationId xmlns:a16="http://schemas.microsoft.com/office/drawing/2014/main" id="{BE1A862A-3834-2D0B-0F2F-E1F98870BC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77315" y="960118"/>
            <a:ext cx="8037369" cy="3556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429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FAA80-151F-4341-D4C6-B9F57BDDF05D}"/>
              </a:ext>
            </a:extLst>
          </p:cNvPr>
          <p:cNvSpPr>
            <a:spLocks noGrp="1"/>
          </p:cNvSpPr>
          <p:nvPr>
            <p:ph type="title"/>
          </p:nvPr>
        </p:nvSpPr>
        <p:spPr>
          <a:xfrm>
            <a:off x="8775505" y="2850675"/>
            <a:ext cx="2758027" cy="830997"/>
          </a:xfrm>
        </p:spPr>
        <p:txBody>
          <a:bodyPr vert="horz" lIns="182880" tIns="182880" rIns="182880" bIns="182880" rtlCol="0" anchor="ctr">
            <a:normAutofit/>
          </a:bodyPr>
          <a:lstStyle/>
          <a:p>
            <a:r>
              <a:rPr lang="en-US" sz="2000" kern="1200" cap="all" spc="200" baseline="0" dirty="0">
                <a:solidFill>
                  <a:srgbClr val="262626"/>
                </a:solidFill>
                <a:latin typeface="+mj-lt"/>
                <a:ea typeface="+mj-ea"/>
                <a:cs typeface="+mj-cs"/>
              </a:rPr>
              <a:t>API layer</a:t>
            </a:r>
          </a:p>
        </p:txBody>
      </p:sp>
      <p:pic>
        <p:nvPicPr>
          <p:cNvPr id="6146" name="Picture 2" descr="layer control">
            <a:extLst>
              <a:ext uri="{FF2B5EF4-FFF2-40B4-BE49-F238E27FC236}">
                <a16:creationId xmlns:a16="http://schemas.microsoft.com/office/drawing/2014/main" id="{60BC280D-5287-47F4-A560-F6F48E944A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4750"/>
          <a:stretch/>
        </p:blipFill>
        <p:spPr bwMode="auto">
          <a:xfrm>
            <a:off x="1" y="10"/>
            <a:ext cx="8135424"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D29E3CA-26AB-6F9F-CDBF-5BE181B5F7EB}"/>
              </a:ext>
            </a:extLst>
          </p:cNvPr>
          <p:cNvSpPr txBox="1"/>
          <p:nvPr/>
        </p:nvSpPr>
        <p:spPr>
          <a:xfrm>
            <a:off x="9447872" y="6496029"/>
            <a:ext cx="2576314" cy="261610"/>
          </a:xfrm>
          <a:prstGeom prst="rect">
            <a:avLst/>
          </a:prstGeom>
          <a:noFill/>
        </p:spPr>
        <p:txBody>
          <a:bodyPr wrap="square">
            <a:spAutoFit/>
          </a:bodyPr>
          <a:lstStyle/>
          <a:p>
            <a:r>
              <a:rPr lang="en-US" sz="1100" dirty="0"/>
              <a:t>https://beebom.com/vulkan-api/</a:t>
            </a:r>
            <a:endParaRPr lang="th-TH" sz="1100" dirty="0"/>
          </a:p>
        </p:txBody>
      </p:sp>
    </p:spTree>
    <p:extLst>
      <p:ext uri="{BB962C8B-B14F-4D97-AF65-F5344CB8AC3E}">
        <p14:creationId xmlns:p14="http://schemas.microsoft.com/office/powerpoint/2010/main" val="3255139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5BD66-4F41-E4D4-E154-02A62D1EBEA6}"/>
              </a:ext>
            </a:extLst>
          </p:cNvPr>
          <p:cNvSpPr>
            <a:spLocks noGrp="1"/>
          </p:cNvSpPr>
          <p:nvPr>
            <p:ph type="title"/>
          </p:nvPr>
        </p:nvSpPr>
        <p:spPr>
          <a:xfrm>
            <a:off x="8508380" y="2921173"/>
            <a:ext cx="3311913" cy="1015663"/>
          </a:xfrm>
        </p:spPr>
        <p:txBody>
          <a:bodyPr vert="horz" lIns="182880" tIns="182880" rIns="182880" bIns="182880" rtlCol="0" anchor="ctr">
            <a:normAutofit/>
          </a:bodyPr>
          <a:lstStyle/>
          <a:p>
            <a:r>
              <a:rPr lang="en-US" sz="2000" cap="none" dirty="0">
                <a:solidFill>
                  <a:srgbClr val="262626"/>
                </a:solidFill>
              </a:rPr>
              <a:t>A three-layered API</a:t>
            </a:r>
          </a:p>
        </p:txBody>
      </p:sp>
      <p:sp>
        <p:nvSpPr>
          <p:cNvPr id="8200" name="Rectangle 8199">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35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vulkan api three layer architecture">
            <a:extLst>
              <a:ext uri="{FF2B5EF4-FFF2-40B4-BE49-F238E27FC236}">
                <a16:creationId xmlns:a16="http://schemas.microsoft.com/office/drawing/2014/main" id="{7E7A8D07-D2C8-9EDD-B8C2-FA34F33EB9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8238" y="1325922"/>
            <a:ext cx="6827107" cy="389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010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8297C-5581-B00C-AF2F-33EB5FD958BD}"/>
              </a:ext>
            </a:extLst>
          </p:cNvPr>
          <p:cNvSpPr>
            <a:spLocks noGrp="1"/>
          </p:cNvSpPr>
          <p:nvPr>
            <p:ph type="title"/>
          </p:nvPr>
        </p:nvSpPr>
        <p:spPr/>
        <p:txBody>
          <a:bodyPr/>
          <a:lstStyle/>
          <a:p>
            <a:r>
              <a:rPr lang="en-US" cap="none" dirty="0"/>
              <a:t>Vulkan API vs OpenGL ES API</a:t>
            </a:r>
            <a:endParaRPr lang="th-TH" cap="none" dirty="0"/>
          </a:p>
        </p:txBody>
      </p:sp>
      <p:sp>
        <p:nvSpPr>
          <p:cNvPr id="7" name="TextBox 6">
            <a:extLst>
              <a:ext uri="{FF2B5EF4-FFF2-40B4-BE49-F238E27FC236}">
                <a16:creationId xmlns:a16="http://schemas.microsoft.com/office/drawing/2014/main" id="{1258EC81-C486-76E8-6AC8-EBCB89E38DA4}"/>
              </a:ext>
            </a:extLst>
          </p:cNvPr>
          <p:cNvSpPr txBox="1"/>
          <p:nvPr/>
        </p:nvSpPr>
        <p:spPr>
          <a:xfrm>
            <a:off x="3048930" y="3201511"/>
            <a:ext cx="6094140" cy="923330"/>
          </a:xfrm>
          <a:prstGeom prst="rect">
            <a:avLst/>
          </a:prstGeom>
          <a:noFill/>
        </p:spPr>
        <p:txBody>
          <a:bodyPr wrap="square">
            <a:spAutoFit/>
          </a:bodyPr>
          <a:lstStyle/>
          <a:p>
            <a:r>
              <a:rPr lang="en-US" dirty="0"/>
              <a:t>https://developer.arm.com/Additional%20Resources/Video%20Tutorials/Comparison%20of%20Vulkan%20API%20vs%20OpenGL%20ES%20API%20on%20Arm</a:t>
            </a:r>
            <a:endParaRPr lang="th-TH" dirty="0"/>
          </a:p>
        </p:txBody>
      </p:sp>
    </p:spTree>
    <p:extLst>
      <p:ext uri="{BB962C8B-B14F-4D97-AF65-F5344CB8AC3E}">
        <p14:creationId xmlns:p14="http://schemas.microsoft.com/office/powerpoint/2010/main" val="477653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Digital financial graph">
            <a:extLst>
              <a:ext uri="{FF2B5EF4-FFF2-40B4-BE49-F238E27FC236}">
                <a16:creationId xmlns:a16="http://schemas.microsoft.com/office/drawing/2014/main" id="{F22BA4FE-04C9-15BE-8499-4DF49C161C5B}"/>
              </a:ext>
            </a:extLst>
          </p:cNvPr>
          <p:cNvPicPr>
            <a:picLocks noChangeAspect="1"/>
          </p:cNvPicPr>
          <p:nvPr/>
        </p:nvPicPr>
        <p:blipFill rotWithShape="1">
          <a:blip r:embed="rId2"/>
          <a:srcRect l="32643" r="17357"/>
          <a:stretch/>
        </p:blipFill>
        <p:spPr>
          <a:xfrm>
            <a:off x="6096000" y="10"/>
            <a:ext cx="6096000" cy="6857990"/>
          </a:xfrm>
          <a:prstGeom prst="rect">
            <a:avLst/>
          </a:prstGeom>
        </p:spPr>
      </p:pic>
      <p:sp>
        <p:nvSpPr>
          <p:cNvPr id="2" name="Title 1">
            <a:extLst>
              <a:ext uri="{FF2B5EF4-FFF2-40B4-BE49-F238E27FC236}">
                <a16:creationId xmlns:a16="http://schemas.microsoft.com/office/drawing/2014/main" id="{6F4AEA2C-0F53-336D-6BF6-1B64ED1DD6A9}"/>
              </a:ext>
            </a:extLst>
          </p:cNvPr>
          <p:cNvSpPr>
            <a:spLocks noGrp="1"/>
          </p:cNvSpPr>
          <p:nvPr>
            <p:ph type="title"/>
          </p:nvPr>
        </p:nvSpPr>
        <p:spPr>
          <a:xfrm>
            <a:off x="6894576" y="2841505"/>
            <a:ext cx="4492752" cy="1174991"/>
          </a:xfrm>
          <a:solidFill>
            <a:schemeClr val="tx1">
              <a:alpha val="60000"/>
            </a:schemeClr>
          </a:solidFill>
          <a:ln>
            <a:solidFill>
              <a:schemeClr val="bg1"/>
            </a:solidFill>
          </a:ln>
        </p:spPr>
        <p:txBody>
          <a:bodyPr>
            <a:normAutofit/>
          </a:bodyPr>
          <a:lstStyle/>
          <a:p>
            <a:r>
              <a:rPr lang="en-US" sz="2400">
                <a:solidFill>
                  <a:schemeClr val="bg1"/>
                </a:solidFill>
              </a:rPr>
              <a:t>metal</a:t>
            </a:r>
            <a:endParaRPr lang="th-TH" sz="2400">
              <a:solidFill>
                <a:schemeClr val="bg1"/>
              </a:solidFill>
            </a:endParaRPr>
          </a:p>
        </p:txBody>
      </p:sp>
      <p:sp>
        <p:nvSpPr>
          <p:cNvPr id="3" name="Content Placeholder 2">
            <a:extLst>
              <a:ext uri="{FF2B5EF4-FFF2-40B4-BE49-F238E27FC236}">
                <a16:creationId xmlns:a16="http://schemas.microsoft.com/office/drawing/2014/main" id="{4C425939-EB84-96C1-29BF-BFADFC094761}"/>
              </a:ext>
            </a:extLst>
          </p:cNvPr>
          <p:cNvSpPr>
            <a:spLocks noGrp="1"/>
          </p:cNvSpPr>
          <p:nvPr>
            <p:ph idx="1"/>
          </p:nvPr>
        </p:nvSpPr>
        <p:spPr>
          <a:xfrm>
            <a:off x="278780" y="1512516"/>
            <a:ext cx="5464098" cy="3832968"/>
          </a:xfrm>
        </p:spPr>
        <p:txBody>
          <a:bodyPr anchor="ctr">
            <a:normAutofit/>
          </a:bodyPr>
          <a:lstStyle/>
          <a:p>
            <a:pPr marL="0" indent="0" algn="just">
              <a:buNone/>
            </a:pPr>
            <a:r>
              <a:rPr lang="en-US" sz="2000" dirty="0"/>
              <a:t>	</a:t>
            </a:r>
            <a:r>
              <a:rPr lang="en-US" sz="2000" dirty="0">
                <a:solidFill>
                  <a:srgbClr val="FF0000"/>
                </a:solidFill>
              </a:rPr>
              <a:t>Metal</a:t>
            </a:r>
            <a:r>
              <a:rPr lang="en-US" sz="2000" dirty="0"/>
              <a:t> is a low-level, high-performance graphics and compute API created by Apple. It provides near-direct access to the GPU (Graphics Processing Unit) and is designed to maximize the performance of graphics and compute-intensive tasks on Apple devices. </a:t>
            </a:r>
            <a:endParaRPr lang="th-TH" sz="2000" dirty="0"/>
          </a:p>
        </p:txBody>
      </p:sp>
    </p:spTree>
    <p:extLst>
      <p:ext uri="{BB962C8B-B14F-4D97-AF65-F5344CB8AC3E}">
        <p14:creationId xmlns:p14="http://schemas.microsoft.com/office/powerpoint/2010/main" val="2453922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E99B83-A3F3-484F-F7DE-30090D8EFBD2}"/>
              </a:ext>
            </a:extLst>
          </p:cNvPr>
          <p:cNvPicPr>
            <a:picLocks noChangeAspect="1"/>
          </p:cNvPicPr>
          <p:nvPr/>
        </p:nvPicPr>
        <p:blipFill rotWithShape="1">
          <a:blip r:embed="rId2"/>
          <a:srcRect l="10990" r="39010"/>
          <a:stretch/>
        </p:blipFill>
        <p:spPr>
          <a:xfrm>
            <a:off x="642" y="10"/>
            <a:ext cx="6096000" cy="6857990"/>
          </a:xfrm>
          <a:prstGeom prst="rect">
            <a:avLst/>
          </a:prstGeom>
        </p:spPr>
      </p:pic>
      <p:sp>
        <p:nvSpPr>
          <p:cNvPr id="2" name="Title 1">
            <a:extLst>
              <a:ext uri="{FF2B5EF4-FFF2-40B4-BE49-F238E27FC236}">
                <a16:creationId xmlns:a16="http://schemas.microsoft.com/office/drawing/2014/main" id="{7AB6E9A2-0D10-1E30-23FC-980BBDB1E5D8}"/>
              </a:ext>
            </a:extLst>
          </p:cNvPr>
          <p:cNvSpPr>
            <a:spLocks noGrp="1"/>
          </p:cNvSpPr>
          <p:nvPr>
            <p:ph type="title"/>
          </p:nvPr>
        </p:nvSpPr>
        <p:spPr>
          <a:xfrm>
            <a:off x="804672" y="2841505"/>
            <a:ext cx="4487298" cy="1174991"/>
          </a:xfrm>
          <a:solidFill>
            <a:schemeClr val="bg1">
              <a:alpha val="80000"/>
            </a:schemeClr>
          </a:solidFill>
        </p:spPr>
        <p:txBody>
          <a:bodyPr>
            <a:normAutofit/>
          </a:bodyPr>
          <a:lstStyle/>
          <a:p>
            <a:r>
              <a:rPr lang="en-US" sz="2400"/>
              <a:t>Metal : Key functionalities</a:t>
            </a:r>
            <a:endParaRPr lang="th-TH" sz="2400"/>
          </a:p>
        </p:txBody>
      </p:sp>
      <p:sp>
        <p:nvSpPr>
          <p:cNvPr id="3" name="Content Placeholder 2">
            <a:extLst>
              <a:ext uri="{FF2B5EF4-FFF2-40B4-BE49-F238E27FC236}">
                <a16:creationId xmlns:a16="http://schemas.microsoft.com/office/drawing/2014/main" id="{0C5C4B67-1CA4-5BD4-3D76-8DA278D85714}"/>
              </a:ext>
            </a:extLst>
          </p:cNvPr>
          <p:cNvSpPr>
            <a:spLocks noGrp="1"/>
          </p:cNvSpPr>
          <p:nvPr>
            <p:ph idx="1"/>
          </p:nvPr>
        </p:nvSpPr>
        <p:spPr>
          <a:xfrm>
            <a:off x="6743941" y="976129"/>
            <a:ext cx="4804931" cy="4919815"/>
          </a:xfrm>
        </p:spPr>
        <p:txBody>
          <a:bodyPr anchor="ctr">
            <a:normAutofit/>
          </a:bodyPr>
          <a:lstStyle/>
          <a:p>
            <a:pPr marL="342900" indent="-342900">
              <a:buFont typeface="+mj-lt"/>
              <a:buAutoNum type="arabicPeriod"/>
            </a:pPr>
            <a:r>
              <a:rPr lang="en-US" b="1" dirty="0"/>
              <a:t>Low-Level Access</a:t>
            </a:r>
            <a:r>
              <a:rPr lang="en-US" dirty="0"/>
              <a:t>: Metal provides a low-level API, meaning developers have more control over the GPU hardware compared to higher-level APIs. This can lead to significant performance improvements but also requires more coding effort.</a:t>
            </a:r>
          </a:p>
          <a:p>
            <a:pPr marL="342900" indent="-342900">
              <a:buFont typeface="+mj-lt"/>
              <a:buAutoNum type="arabicPeriod"/>
            </a:pPr>
            <a:r>
              <a:rPr lang="en-US" b="1" dirty="0"/>
              <a:t>Unified API</a:t>
            </a:r>
            <a:r>
              <a:rPr lang="en-US" dirty="0"/>
              <a:t>: Metal is a unified API for graphics and compute operations, meaning it can handle both rendering tasks (like drawing 3D graphics) and compute tasks (like data processing) using the same set of commands. Metal combines functionalities previously found in separate APIs like OpenGL (graphics) and OpenCL (compute) into one. This helps streamline the development process.</a:t>
            </a:r>
            <a:endParaRPr lang="th-TH" dirty="0"/>
          </a:p>
        </p:txBody>
      </p:sp>
    </p:spTree>
    <p:extLst>
      <p:ext uri="{BB962C8B-B14F-4D97-AF65-F5344CB8AC3E}">
        <p14:creationId xmlns:p14="http://schemas.microsoft.com/office/powerpoint/2010/main" val="596292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Sphere of mesh and nodes">
            <a:extLst>
              <a:ext uri="{FF2B5EF4-FFF2-40B4-BE49-F238E27FC236}">
                <a16:creationId xmlns:a16="http://schemas.microsoft.com/office/drawing/2014/main" id="{C3E9902C-3DF3-7662-4352-D36F9500AF0C}"/>
              </a:ext>
            </a:extLst>
          </p:cNvPr>
          <p:cNvPicPr>
            <a:picLocks noChangeAspect="1"/>
          </p:cNvPicPr>
          <p:nvPr/>
        </p:nvPicPr>
        <p:blipFill rotWithShape="1">
          <a:blip r:embed="rId2"/>
          <a:srcRect l="32161" r="1172"/>
          <a:stretch/>
        </p:blipFill>
        <p:spPr>
          <a:xfrm>
            <a:off x="642" y="10"/>
            <a:ext cx="6096000" cy="6857990"/>
          </a:xfrm>
          <a:prstGeom prst="rect">
            <a:avLst/>
          </a:prstGeom>
        </p:spPr>
      </p:pic>
      <p:sp>
        <p:nvSpPr>
          <p:cNvPr id="2" name="Title 1">
            <a:extLst>
              <a:ext uri="{FF2B5EF4-FFF2-40B4-BE49-F238E27FC236}">
                <a16:creationId xmlns:a16="http://schemas.microsoft.com/office/drawing/2014/main" id="{A59640B0-55A7-0C8B-518E-053EC2CB3B14}"/>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en-US" sz="2400" dirty="0">
                <a:solidFill>
                  <a:schemeClr val="bg1"/>
                </a:solidFill>
              </a:rPr>
              <a:t>Metal : Key functionalities</a:t>
            </a:r>
            <a:endParaRPr lang="th-TH" sz="2400" dirty="0">
              <a:solidFill>
                <a:schemeClr val="bg1"/>
              </a:solidFill>
            </a:endParaRPr>
          </a:p>
        </p:txBody>
      </p:sp>
      <p:sp>
        <p:nvSpPr>
          <p:cNvPr id="3" name="Content Placeholder 2">
            <a:extLst>
              <a:ext uri="{FF2B5EF4-FFF2-40B4-BE49-F238E27FC236}">
                <a16:creationId xmlns:a16="http://schemas.microsoft.com/office/drawing/2014/main" id="{37A3284D-7B38-01A0-0D98-6CB8E4DAF4EC}"/>
              </a:ext>
            </a:extLst>
          </p:cNvPr>
          <p:cNvSpPr>
            <a:spLocks noGrp="1"/>
          </p:cNvSpPr>
          <p:nvPr>
            <p:ph idx="1"/>
          </p:nvPr>
        </p:nvSpPr>
        <p:spPr>
          <a:xfrm>
            <a:off x="6743941" y="976129"/>
            <a:ext cx="4804931" cy="4919815"/>
          </a:xfrm>
        </p:spPr>
        <p:txBody>
          <a:bodyPr anchor="ctr">
            <a:normAutofit/>
          </a:bodyPr>
          <a:lstStyle/>
          <a:p>
            <a:pPr marL="342900" indent="-342900">
              <a:buFont typeface="+mj-lt"/>
              <a:buAutoNum type="arabicPeriod" startAt="3"/>
            </a:pPr>
            <a:r>
              <a:rPr lang="en-US" b="1" dirty="0"/>
              <a:t>Platform-Specific</a:t>
            </a:r>
            <a:r>
              <a:rPr lang="en-US" dirty="0"/>
              <a:t>: Metal is available on Apple's platforms, including iOS, macOS, </a:t>
            </a:r>
            <a:r>
              <a:rPr lang="en-US" dirty="0" err="1"/>
              <a:t>tvOS</a:t>
            </a:r>
            <a:r>
              <a:rPr lang="en-US" dirty="0"/>
              <a:t>, and </a:t>
            </a:r>
            <a:r>
              <a:rPr lang="en-US" dirty="0" err="1"/>
              <a:t>watchOS</a:t>
            </a:r>
            <a:r>
              <a:rPr lang="en-US" dirty="0"/>
              <a:t>. It is optimized for Apple’s hardware, making it a powerful tool for developers targeting these ecosystems.</a:t>
            </a:r>
          </a:p>
          <a:p>
            <a:pPr marL="342900" indent="-342900">
              <a:buFont typeface="+mj-lt"/>
              <a:buAutoNum type="arabicPeriod" startAt="3"/>
            </a:pPr>
            <a:r>
              <a:rPr lang="en-US" b="1" dirty="0"/>
              <a:t>Interoperability</a:t>
            </a:r>
            <a:r>
              <a:rPr lang="en-US" dirty="0"/>
              <a:t>: Metal works well with other Apple frameworks and technologies, such as Core Animation, Core Image, and </a:t>
            </a:r>
            <a:r>
              <a:rPr lang="en-US" dirty="0" err="1"/>
              <a:t>ARKit</a:t>
            </a:r>
            <a:r>
              <a:rPr lang="en-US" dirty="0"/>
              <a:t>, providing a cohesive development environment.</a:t>
            </a:r>
            <a:endParaRPr lang="th-TH" dirty="0"/>
          </a:p>
        </p:txBody>
      </p:sp>
    </p:spTree>
    <p:extLst>
      <p:ext uri="{BB962C8B-B14F-4D97-AF65-F5344CB8AC3E}">
        <p14:creationId xmlns:p14="http://schemas.microsoft.com/office/powerpoint/2010/main" val="919114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Black spiral structure">
            <a:extLst>
              <a:ext uri="{FF2B5EF4-FFF2-40B4-BE49-F238E27FC236}">
                <a16:creationId xmlns:a16="http://schemas.microsoft.com/office/drawing/2014/main" id="{7515F025-A1EE-F0E6-D2E5-B630654CB327}"/>
              </a:ext>
            </a:extLst>
          </p:cNvPr>
          <p:cNvPicPr>
            <a:picLocks noChangeAspect="1"/>
          </p:cNvPicPr>
          <p:nvPr/>
        </p:nvPicPr>
        <p:blipFill rotWithShape="1">
          <a:blip r:embed="rId2"/>
          <a:srcRect l="33760" r="6905" b="-1"/>
          <a:stretch/>
        </p:blipFill>
        <p:spPr>
          <a:xfrm>
            <a:off x="642" y="10"/>
            <a:ext cx="6096000" cy="6857990"/>
          </a:xfrm>
          <a:prstGeom prst="rect">
            <a:avLst/>
          </a:prstGeom>
        </p:spPr>
      </p:pic>
      <p:sp>
        <p:nvSpPr>
          <p:cNvPr id="2" name="Title 1">
            <a:extLst>
              <a:ext uri="{FF2B5EF4-FFF2-40B4-BE49-F238E27FC236}">
                <a16:creationId xmlns:a16="http://schemas.microsoft.com/office/drawing/2014/main" id="{F4E4D15B-F349-7642-3C03-23324C493795}"/>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en-US" sz="2400">
                <a:solidFill>
                  <a:schemeClr val="bg1"/>
                </a:solidFill>
              </a:rPr>
              <a:t>Metal : Key functionalities</a:t>
            </a:r>
            <a:endParaRPr lang="th-TH" sz="2400">
              <a:solidFill>
                <a:schemeClr val="bg1"/>
              </a:solidFill>
            </a:endParaRPr>
          </a:p>
        </p:txBody>
      </p:sp>
      <p:sp>
        <p:nvSpPr>
          <p:cNvPr id="3" name="Content Placeholder 2">
            <a:extLst>
              <a:ext uri="{FF2B5EF4-FFF2-40B4-BE49-F238E27FC236}">
                <a16:creationId xmlns:a16="http://schemas.microsoft.com/office/drawing/2014/main" id="{E9CA1216-6BC3-8A8A-2ACF-E2D40E068CFE}"/>
              </a:ext>
            </a:extLst>
          </p:cNvPr>
          <p:cNvSpPr>
            <a:spLocks noGrp="1"/>
          </p:cNvSpPr>
          <p:nvPr>
            <p:ph idx="1"/>
          </p:nvPr>
        </p:nvSpPr>
        <p:spPr>
          <a:xfrm>
            <a:off x="6743941" y="976129"/>
            <a:ext cx="4804931" cy="4919815"/>
          </a:xfrm>
        </p:spPr>
        <p:txBody>
          <a:bodyPr anchor="ctr">
            <a:normAutofit/>
          </a:bodyPr>
          <a:lstStyle/>
          <a:p>
            <a:pPr marL="342900" indent="-342900">
              <a:buFont typeface="+mj-lt"/>
              <a:buAutoNum type="arabicPeriod" startAt="5"/>
            </a:pPr>
            <a:r>
              <a:rPr lang="en-US" b="1" dirty="0"/>
              <a:t>Support for Advanced Graphics Features</a:t>
            </a:r>
            <a:r>
              <a:rPr lang="en-US" dirty="0"/>
              <a:t>: Metal supports a wide range of advanced graphics features, including tessellation, multi-threading, and resource heaps, which allow for more complex and visually stunning applications.</a:t>
            </a:r>
          </a:p>
          <a:p>
            <a:pPr marL="342900" indent="-342900">
              <a:buFont typeface="+mj-lt"/>
              <a:buAutoNum type="arabicPeriod" startAt="5"/>
            </a:pPr>
            <a:r>
              <a:rPr lang="en-US" b="1" dirty="0"/>
              <a:t>Shader Language</a:t>
            </a:r>
            <a:r>
              <a:rPr lang="en-US" dirty="0"/>
              <a:t>: Metal includes its own shading language, Metal Shading Language (MSL), which developers use to write shaders that run on the GPU. These shaders can be used for both graphics rendering and compute tasks.</a:t>
            </a:r>
            <a:endParaRPr lang="th-TH" dirty="0"/>
          </a:p>
        </p:txBody>
      </p:sp>
    </p:spTree>
    <p:extLst>
      <p:ext uri="{BB962C8B-B14F-4D97-AF65-F5344CB8AC3E}">
        <p14:creationId xmlns:p14="http://schemas.microsoft.com/office/powerpoint/2010/main" val="1174786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269FDCA6-5947-4604-9928-D67DB5CA8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1559052"/>
            <a:ext cx="1027176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63BE8-DAF6-C0E2-615C-A4136CE4C8EC}"/>
              </a:ext>
            </a:extLst>
          </p:cNvPr>
          <p:cNvSpPr>
            <a:spLocks noGrp="1"/>
          </p:cNvSpPr>
          <p:nvPr>
            <p:ph type="title"/>
          </p:nvPr>
        </p:nvSpPr>
        <p:spPr>
          <a:xfrm>
            <a:off x="2231136" y="964692"/>
            <a:ext cx="7729728" cy="1188720"/>
          </a:xfrm>
          <a:ln>
            <a:solidFill>
              <a:srgbClr val="404040"/>
            </a:solidFill>
          </a:ln>
        </p:spPr>
        <p:txBody>
          <a:bodyPr vert="horz" lIns="182880" tIns="182880" rIns="182880" bIns="182880" rtlCol="0" anchor="ctr">
            <a:normAutofit/>
          </a:bodyPr>
          <a:lstStyle/>
          <a:p>
            <a:r>
              <a:rPr lang="en-US" dirty="0"/>
              <a:t>An overview</a:t>
            </a:r>
          </a:p>
        </p:txBody>
      </p:sp>
      <p:pic>
        <p:nvPicPr>
          <p:cNvPr id="2050" name="Picture 2" descr=" ">
            <a:extLst>
              <a:ext uri="{FF2B5EF4-FFF2-40B4-BE49-F238E27FC236}">
                <a16:creationId xmlns:a16="http://schemas.microsoft.com/office/drawing/2014/main" id="{62E79535-279B-CC26-FE59-0CDA569F91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1020" y="2482596"/>
            <a:ext cx="9301634" cy="29306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F56B1C-01BC-12CF-03F4-AF570D6700FE}"/>
              </a:ext>
            </a:extLst>
          </p:cNvPr>
          <p:cNvSpPr txBox="1"/>
          <p:nvPr/>
        </p:nvSpPr>
        <p:spPr>
          <a:xfrm>
            <a:off x="8912613" y="6568958"/>
            <a:ext cx="3130705" cy="261610"/>
          </a:xfrm>
          <a:prstGeom prst="rect">
            <a:avLst/>
          </a:prstGeom>
          <a:noFill/>
        </p:spPr>
        <p:txBody>
          <a:bodyPr wrap="square">
            <a:spAutoFit/>
          </a:bodyPr>
          <a:lstStyle/>
          <a:p>
            <a:r>
              <a:rPr lang="en-US" sz="1100" dirty="0"/>
              <a:t>https://www.artfulbytes.com/bots2d-blogpost</a:t>
            </a:r>
            <a:endParaRPr lang="th-TH" sz="1100" dirty="0"/>
          </a:p>
        </p:txBody>
      </p:sp>
    </p:spTree>
    <p:extLst>
      <p:ext uri="{BB962C8B-B14F-4D97-AF65-F5344CB8AC3E}">
        <p14:creationId xmlns:p14="http://schemas.microsoft.com/office/powerpoint/2010/main" val="1690649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 ">
            <a:extLst>
              <a:ext uri="{FF2B5EF4-FFF2-40B4-BE49-F238E27FC236}">
                <a16:creationId xmlns:a16="http://schemas.microsoft.com/office/drawing/2014/main" id="{A83645B7-EB7D-26DD-6760-28829662ABD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31088" y="1271016"/>
            <a:ext cx="7785668" cy="4315968"/>
          </a:xfrm>
          <a:prstGeom prst="rect">
            <a:avLst/>
          </a:prstGeom>
          <a:noFill/>
          <a:extLst>
            <a:ext uri="{909E8E84-426E-40DD-AFC4-6F175D3DCCD1}">
              <a14:hiddenFill xmlns:a14="http://schemas.microsoft.com/office/drawing/2010/main">
                <a:solidFill>
                  <a:srgbClr val="FFFFFF"/>
                </a:solidFill>
              </a14:hiddenFill>
            </a:ext>
          </a:extLst>
        </p:spPr>
      </p:pic>
      <p:sp>
        <p:nvSpPr>
          <p:cNvPr id="3081" name="Oval 3080">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4CCC9-C2C5-BE3F-1C9D-B8B245593250}"/>
              </a:ext>
            </a:extLst>
          </p:cNvPr>
          <p:cNvSpPr>
            <a:spLocks noGrp="1"/>
          </p:cNvSpPr>
          <p:nvPr>
            <p:ph type="title"/>
          </p:nvPr>
        </p:nvSpPr>
        <p:spPr>
          <a:xfrm>
            <a:off x="443091" y="435229"/>
            <a:ext cx="2536562" cy="2536562"/>
          </a:xfrm>
          <a:prstGeom prst="ellipse">
            <a:avLst/>
          </a:prstGeom>
          <a:noFill/>
          <a:ln>
            <a:solidFill>
              <a:srgbClr val="FFFFFF"/>
            </a:solidFill>
          </a:ln>
        </p:spPr>
        <p:txBody>
          <a:bodyPr vert="horz" lIns="182880" tIns="182880" rIns="182880" bIns="182880" rtlCol="0" anchor="ctr">
            <a:normAutofit/>
          </a:bodyPr>
          <a:lstStyle/>
          <a:p>
            <a:r>
              <a:rPr lang="en-US" sz="2000" dirty="0">
                <a:solidFill>
                  <a:srgbClr val="FFFFFF"/>
                </a:solidFill>
              </a:rPr>
              <a:t>Layers of tools</a:t>
            </a:r>
          </a:p>
        </p:txBody>
      </p:sp>
      <p:sp>
        <p:nvSpPr>
          <p:cNvPr id="7" name="TextBox 6">
            <a:extLst>
              <a:ext uri="{FF2B5EF4-FFF2-40B4-BE49-F238E27FC236}">
                <a16:creationId xmlns:a16="http://schemas.microsoft.com/office/drawing/2014/main" id="{CE58286B-4B29-531D-1F84-F95FCE66A716}"/>
              </a:ext>
            </a:extLst>
          </p:cNvPr>
          <p:cNvSpPr txBox="1"/>
          <p:nvPr/>
        </p:nvSpPr>
        <p:spPr>
          <a:xfrm>
            <a:off x="9012974" y="6456996"/>
            <a:ext cx="3041495" cy="261610"/>
          </a:xfrm>
          <a:prstGeom prst="rect">
            <a:avLst/>
          </a:prstGeom>
          <a:noFill/>
        </p:spPr>
        <p:txBody>
          <a:bodyPr wrap="square">
            <a:spAutoFit/>
          </a:bodyPr>
          <a:lstStyle/>
          <a:p>
            <a:r>
              <a:rPr lang="en-US" sz="1100" dirty="0"/>
              <a:t>https://www.artfulbytes.com/bots2d-blogpost</a:t>
            </a:r>
            <a:endParaRPr lang="th-TH" sz="1100" dirty="0"/>
          </a:p>
        </p:txBody>
      </p:sp>
    </p:spTree>
    <p:extLst>
      <p:ext uri="{BB962C8B-B14F-4D97-AF65-F5344CB8AC3E}">
        <p14:creationId xmlns:p14="http://schemas.microsoft.com/office/powerpoint/2010/main" val="3243981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018EC3-9B63-4B5E-9338-4BBA966AE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6D0A5DB-7364-4D8D-A843-EFD9D3690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9EB56-E361-69FD-42F8-51095F7E8421}"/>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US" sz="2000">
                <a:solidFill>
                  <a:schemeClr val="bg1"/>
                </a:solidFill>
              </a:rPr>
              <a:t>API </a:t>
            </a:r>
            <a:br>
              <a:rPr lang="en-US" sz="2000">
                <a:solidFill>
                  <a:schemeClr val="bg1"/>
                </a:solidFill>
              </a:rPr>
            </a:br>
            <a:r>
              <a:rPr lang="en-US" sz="2000">
                <a:solidFill>
                  <a:schemeClr val="bg1"/>
                </a:solidFill>
              </a:rPr>
              <a:t>(Application Programming Interface)</a:t>
            </a:r>
            <a:endParaRPr lang="th-TH" sz="2000">
              <a:solidFill>
                <a:schemeClr val="bg1"/>
              </a:solidFill>
            </a:endParaRPr>
          </a:p>
        </p:txBody>
      </p:sp>
      <p:graphicFrame>
        <p:nvGraphicFramePr>
          <p:cNvPr id="5" name="Content Placeholder 2">
            <a:extLst>
              <a:ext uri="{FF2B5EF4-FFF2-40B4-BE49-F238E27FC236}">
                <a16:creationId xmlns:a16="http://schemas.microsoft.com/office/drawing/2014/main" id="{FF2134E8-8652-F5AA-082B-3B96E55867FE}"/>
              </a:ext>
            </a:extLst>
          </p:cNvPr>
          <p:cNvGraphicFramePr>
            <a:graphicFrameLocks noGrp="1"/>
          </p:cNvGraphicFramePr>
          <p:nvPr>
            <p:ph idx="1"/>
            <p:extLst>
              <p:ext uri="{D42A27DB-BD31-4B8C-83A1-F6EECF244321}">
                <p14:modId xmlns:p14="http://schemas.microsoft.com/office/powerpoint/2010/main" val="547170497"/>
              </p:ext>
            </p:extLst>
          </p:nvPr>
        </p:nvGraphicFramePr>
        <p:xfrm>
          <a:off x="5118409" y="122664"/>
          <a:ext cx="6430123" cy="653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4602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Circular maze labyrinth">
            <a:extLst>
              <a:ext uri="{FF2B5EF4-FFF2-40B4-BE49-F238E27FC236}">
                <a16:creationId xmlns:a16="http://schemas.microsoft.com/office/drawing/2014/main" id="{CABBC17F-27AE-57FB-2FD0-FCFC6A5DA084}"/>
              </a:ext>
            </a:extLst>
          </p:cNvPr>
          <p:cNvPicPr>
            <a:picLocks noChangeAspect="1"/>
          </p:cNvPicPr>
          <p:nvPr/>
        </p:nvPicPr>
        <p:blipFill rotWithShape="1">
          <a:blip r:embed="rId2">
            <a:alphaModFix amt="40000"/>
          </a:blip>
          <a:srcRect t="9630" b="6101"/>
          <a:stretch/>
        </p:blipFill>
        <p:spPr>
          <a:xfrm>
            <a:off x="20" y="10"/>
            <a:ext cx="12191980" cy="6857990"/>
          </a:xfrm>
          <a:prstGeom prst="rect">
            <a:avLst/>
          </a:prstGeom>
        </p:spPr>
      </p:pic>
      <p:sp>
        <p:nvSpPr>
          <p:cNvPr id="2" name="Title 1">
            <a:extLst>
              <a:ext uri="{FF2B5EF4-FFF2-40B4-BE49-F238E27FC236}">
                <a16:creationId xmlns:a16="http://schemas.microsoft.com/office/drawing/2014/main" id="{AB724185-B484-82C8-A7BD-B6D603B6649D}"/>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Next … game engine</a:t>
            </a:r>
          </a:p>
        </p:txBody>
      </p:sp>
    </p:spTree>
    <p:extLst>
      <p:ext uri="{BB962C8B-B14F-4D97-AF65-F5344CB8AC3E}">
        <p14:creationId xmlns:p14="http://schemas.microsoft.com/office/powerpoint/2010/main" val="3245300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A0E5B-C848-B88E-F2A0-F8B98514E9C7}"/>
              </a:ext>
            </a:extLst>
          </p:cNvPr>
          <p:cNvSpPr>
            <a:spLocks noGrp="1"/>
          </p:cNvSpPr>
          <p:nvPr>
            <p:ph type="title"/>
          </p:nvPr>
        </p:nvSpPr>
        <p:spPr>
          <a:xfrm>
            <a:off x="5445496" y="978776"/>
            <a:ext cx="5925310" cy="1174991"/>
          </a:xfrm>
        </p:spPr>
        <p:txBody>
          <a:bodyPr>
            <a:normAutofit/>
          </a:bodyPr>
          <a:lstStyle/>
          <a:p>
            <a:r>
              <a:rPr lang="en-US" sz="2400"/>
              <a:t>Game engine</a:t>
            </a:r>
            <a:endParaRPr lang="th-TH" sz="2400"/>
          </a:p>
        </p:txBody>
      </p:sp>
      <p:pic>
        <p:nvPicPr>
          <p:cNvPr id="5" name="Picture 4" descr="Gadgets on a desk">
            <a:extLst>
              <a:ext uri="{FF2B5EF4-FFF2-40B4-BE49-F238E27FC236}">
                <a16:creationId xmlns:a16="http://schemas.microsoft.com/office/drawing/2014/main" id="{89822A49-3957-2EF8-13A5-33D68CE34D60}"/>
              </a:ext>
            </a:extLst>
          </p:cNvPr>
          <p:cNvPicPr>
            <a:picLocks noChangeAspect="1"/>
          </p:cNvPicPr>
          <p:nvPr/>
        </p:nvPicPr>
        <p:blipFill rotWithShape="1">
          <a:blip r:embed="rId2"/>
          <a:srcRect l="15422" r="33645"/>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907FD58F-39F1-3B38-CD78-C02206C6EE13}"/>
              </a:ext>
            </a:extLst>
          </p:cNvPr>
          <p:cNvSpPr>
            <a:spLocks noGrp="1"/>
          </p:cNvSpPr>
          <p:nvPr>
            <p:ph idx="1"/>
          </p:nvPr>
        </p:nvSpPr>
        <p:spPr>
          <a:xfrm>
            <a:off x="5445496" y="2640692"/>
            <a:ext cx="5925310" cy="3255252"/>
          </a:xfrm>
        </p:spPr>
        <p:txBody>
          <a:bodyPr>
            <a:normAutofit/>
          </a:bodyPr>
          <a:lstStyle/>
          <a:p>
            <a:pPr marL="0" indent="0">
              <a:buNone/>
            </a:pPr>
            <a:r>
              <a:rPr lang="en-US" dirty="0"/>
              <a:t>	A game engine is a </a:t>
            </a:r>
            <a:r>
              <a:rPr lang="en-US" dirty="0">
                <a:solidFill>
                  <a:srgbClr val="FF0000"/>
                </a:solidFill>
              </a:rPr>
              <a:t>software framework </a:t>
            </a:r>
            <a:r>
              <a:rPr lang="en-US" dirty="0"/>
              <a:t>or platform used for the development and </a:t>
            </a:r>
            <a:r>
              <a:rPr lang="en-US" dirty="0">
                <a:solidFill>
                  <a:srgbClr val="FF0000"/>
                </a:solidFill>
              </a:rPr>
              <a:t>creation of video games</a:t>
            </a:r>
            <a:r>
              <a:rPr lang="en-US" dirty="0"/>
              <a:t>. It provides a comprehensive suite of tools and features to simplify the game development process, </a:t>
            </a:r>
            <a:r>
              <a:rPr lang="en-US" dirty="0">
                <a:solidFill>
                  <a:srgbClr val="FF0000"/>
                </a:solidFill>
              </a:rPr>
              <a:t>allowing developers to focus more on game design</a:t>
            </a:r>
            <a:r>
              <a:rPr lang="en-US" dirty="0"/>
              <a:t> and less on low-level programming. It is basically a toolkit for building video games. Imagine it like a </a:t>
            </a:r>
            <a:r>
              <a:rPr lang="en-US" dirty="0">
                <a:solidFill>
                  <a:srgbClr val="FF0000"/>
                </a:solidFill>
              </a:rPr>
              <a:t>pre-built framework with all the essential components</a:t>
            </a:r>
            <a:r>
              <a:rPr lang="en-US" dirty="0"/>
              <a:t> to create a house, instead of having to build every single brick from scratch.</a:t>
            </a:r>
            <a:endParaRPr lang="th-TH" dirty="0"/>
          </a:p>
        </p:txBody>
      </p:sp>
    </p:spTree>
    <p:extLst>
      <p:ext uri="{BB962C8B-B14F-4D97-AF65-F5344CB8AC3E}">
        <p14:creationId xmlns:p14="http://schemas.microsoft.com/office/powerpoint/2010/main" val="131504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5BD8-8555-503C-5472-675DBB7808BF}"/>
              </a:ext>
            </a:extLst>
          </p:cNvPr>
          <p:cNvSpPr>
            <a:spLocks noGrp="1"/>
          </p:cNvSpPr>
          <p:nvPr>
            <p:ph type="title"/>
          </p:nvPr>
        </p:nvSpPr>
        <p:spPr>
          <a:xfrm>
            <a:off x="5445496" y="978776"/>
            <a:ext cx="5925310" cy="1174991"/>
          </a:xfrm>
        </p:spPr>
        <p:txBody>
          <a:bodyPr>
            <a:normAutofit/>
          </a:bodyPr>
          <a:lstStyle/>
          <a:p>
            <a:r>
              <a:rPr lang="en-US" sz="2400"/>
              <a:t>Core components</a:t>
            </a:r>
            <a:endParaRPr lang="th-TH" sz="2400"/>
          </a:p>
        </p:txBody>
      </p:sp>
      <p:pic>
        <p:nvPicPr>
          <p:cNvPr id="5" name="Picture 4">
            <a:extLst>
              <a:ext uri="{FF2B5EF4-FFF2-40B4-BE49-F238E27FC236}">
                <a16:creationId xmlns:a16="http://schemas.microsoft.com/office/drawing/2014/main" id="{0B35E74D-B441-7C00-FB2A-E28B6BF5A67F}"/>
              </a:ext>
            </a:extLst>
          </p:cNvPr>
          <p:cNvPicPr>
            <a:picLocks noChangeAspect="1"/>
          </p:cNvPicPr>
          <p:nvPr/>
        </p:nvPicPr>
        <p:blipFill rotWithShape="1">
          <a:blip r:embed="rId3"/>
          <a:srcRect l="36551" r="25249"/>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A4B726A8-9BF3-271D-DC2F-C9D4751AF63A}"/>
              </a:ext>
            </a:extLst>
          </p:cNvPr>
          <p:cNvSpPr>
            <a:spLocks noGrp="1"/>
          </p:cNvSpPr>
          <p:nvPr>
            <p:ph idx="1"/>
          </p:nvPr>
        </p:nvSpPr>
        <p:spPr>
          <a:xfrm>
            <a:off x="5445496" y="2640692"/>
            <a:ext cx="5925310" cy="3255252"/>
          </a:xfrm>
        </p:spPr>
        <p:txBody>
          <a:bodyPr>
            <a:normAutofit/>
          </a:bodyPr>
          <a:lstStyle/>
          <a:p>
            <a:r>
              <a:rPr lang="en-US" dirty="0"/>
              <a:t>Rendering engine</a:t>
            </a:r>
          </a:p>
          <a:p>
            <a:r>
              <a:rPr lang="en-US" dirty="0"/>
              <a:t>Control system</a:t>
            </a:r>
          </a:p>
          <a:p>
            <a:r>
              <a:rPr lang="en-US" dirty="0"/>
              <a:t>Physics engine</a:t>
            </a:r>
          </a:p>
          <a:p>
            <a:r>
              <a:rPr lang="en-US" dirty="0"/>
              <a:t>Sound engine</a:t>
            </a:r>
          </a:p>
          <a:p>
            <a:r>
              <a:rPr lang="en-US" dirty="0"/>
              <a:t>Animation system</a:t>
            </a:r>
          </a:p>
          <a:p>
            <a:r>
              <a:rPr lang="en-US" dirty="0"/>
              <a:t>Tools – Scripting, User interface (UI), Asset management</a:t>
            </a:r>
          </a:p>
          <a:p>
            <a:endParaRPr lang="th-TH" dirty="0"/>
          </a:p>
        </p:txBody>
      </p:sp>
    </p:spTree>
    <p:extLst>
      <p:ext uri="{BB962C8B-B14F-4D97-AF65-F5344CB8AC3E}">
        <p14:creationId xmlns:p14="http://schemas.microsoft.com/office/powerpoint/2010/main" val="1155745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White puzzle with one red piece">
            <a:extLst>
              <a:ext uri="{FF2B5EF4-FFF2-40B4-BE49-F238E27FC236}">
                <a16:creationId xmlns:a16="http://schemas.microsoft.com/office/drawing/2014/main" id="{198485CF-FD3D-75BE-0AE3-6F63C989A16C}"/>
              </a:ext>
            </a:extLst>
          </p:cNvPr>
          <p:cNvPicPr>
            <a:picLocks noChangeAspect="1"/>
          </p:cNvPicPr>
          <p:nvPr/>
        </p:nvPicPr>
        <p:blipFill rotWithShape="1">
          <a:blip r:embed="rId2"/>
          <a:srcRect l="25782" r="24218"/>
          <a:stretch/>
        </p:blipFill>
        <p:spPr>
          <a:xfrm>
            <a:off x="642" y="10"/>
            <a:ext cx="6096000" cy="6857990"/>
          </a:xfrm>
          <a:prstGeom prst="rect">
            <a:avLst/>
          </a:prstGeom>
        </p:spPr>
      </p:pic>
      <p:sp>
        <p:nvSpPr>
          <p:cNvPr id="2" name="Title 1">
            <a:extLst>
              <a:ext uri="{FF2B5EF4-FFF2-40B4-BE49-F238E27FC236}">
                <a16:creationId xmlns:a16="http://schemas.microsoft.com/office/drawing/2014/main" id="{E4265B96-DD73-5233-BCCF-D78EC7301BDA}"/>
              </a:ext>
            </a:extLst>
          </p:cNvPr>
          <p:cNvSpPr>
            <a:spLocks noGrp="1"/>
          </p:cNvSpPr>
          <p:nvPr>
            <p:ph type="title"/>
          </p:nvPr>
        </p:nvSpPr>
        <p:spPr>
          <a:xfrm>
            <a:off x="804672" y="2841505"/>
            <a:ext cx="4487298" cy="1174991"/>
          </a:xfrm>
          <a:solidFill>
            <a:schemeClr val="tx1">
              <a:alpha val="60000"/>
            </a:schemeClr>
          </a:solidFill>
          <a:ln>
            <a:solidFill>
              <a:schemeClr val="bg1"/>
            </a:solidFill>
          </a:ln>
        </p:spPr>
        <p:txBody>
          <a:bodyPr>
            <a:normAutofit/>
          </a:bodyPr>
          <a:lstStyle/>
          <a:p>
            <a:r>
              <a:rPr lang="en-US" sz="2400" cap="none" dirty="0">
                <a:solidFill>
                  <a:schemeClr val="bg1"/>
                </a:solidFill>
              </a:rPr>
              <a:t>Why do we use a game engine ?</a:t>
            </a:r>
            <a:endParaRPr lang="th-TH" sz="2400" cap="none" dirty="0">
              <a:solidFill>
                <a:schemeClr val="bg1"/>
              </a:solidFill>
            </a:endParaRPr>
          </a:p>
        </p:txBody>
      </p:sp>
      <p:sp>
        <p:nvSpPr>
          <p:cNvPr id="3" name="Content Placeholder 2">
            <a:extLst>
              <a:ext uri="{FF2B5EF4-FFF2-40B4-BE49-F238E27FC236}">
                <a16:creationId xmlns:a16="http://schemas.microsoft.com/office/drawing/2014/main" id="{2B790A6C-02EF-2B64-92A8-15FA20905901}"/>
              </a:ext>
            </a:extLst>
          </p:cNvPr>
          <p:cNvSpPr>
            <a:spLocks noGrp="1"/>
          </p:cNvSpPr>
          <p:nvPr>
            <p:ph idx="1"/>
          </p:nvPr>
        </p:nvSpPr>
        <p:spPr>
          <a:xfrm>
            <a:off x="6743941" y="976129"/>
            <a:ext cx="4804931" cy="5324310"/>
          </a:xfrm>
        </p:spPr>
        <p:txBody>
          <a:bodyPr anchor="ctr">
            <a:normAutofit/>
          </a:bodyPr>
          <a:lstStyle/>
          <a:p>
            <a:r>
              <a:rPr lang="en-US" b="1" dirty="0"/>
              <a:t>Faster Development </a:t>
            </a:r>
            <a:r>
              <a:rPr lang="en-US" dirty="0"/>
              <a:t>- Compared to building a game from scratch, engines provide pre-built features and tools, saving tons of development time.</a:t>
            </a:r>
          </a:p>
          <a:p>
            <a:r>
              <a:rPr lang="en-US" b="1" dirty="0"/>
              <a:t>Cross-Platform Compatibility </a:t>
            </a:r>
            <a:r>
              <a:rPr lang="en-US" dirty="0"/>
              <a:t>- Some engines allow you to develop games for different platforms like PC, consoles, or mobile devices with minimal code changes.</a:t>
            </a:r>
          </a:p>
          <a:p>
            <a:r>
              <a:rPr lang="en-US" b="1" dirty="0"/>
              <a:t>Easier Collaboration </a:t>
            </a:r>
            <a:r>
              <a:rPr lang="en-US" dirty="0"/>
              <a:t>- Engines often have large communities and resources available, making it easier for teams to work together on a project.</a:t>
            </a:r>
          </a:p>
          <a:p>
            <a:r>
              <a:rPr lang="en-US" b="1" dirty="0"/>
              <a:t>Quality and Performance </a:t>
            </a:r>
            <a:r>
              <a:rPr lang="en-US" dirty="0"/>
              <a:t>- Game engines are optimized for performance and quality, providing advanced features and tools to create high-quality, polished games.</a:t>
            </a:r>
            <a:endParaRPr lang="th-TH" dirty="0"/>
          </a:p>
        </p:txBody>
      </p:sp>
    </p:spTree>
    <p:extLst>
      <p:ext uri="{BB962C8B-B14F-4D97-AF65-F5344CB8AC3E}">
        <p14:creationId xmlns:p14="http://schemas.microsoft.com/office/powerpoint/2010/main" val="1975501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97BF9-A4F9-7160-9ECB-2989D6837C3D}"/>
              </a:ext>
            </a:extLst>
          </p:cNvPr>
          <p:cNvSpPr>
            <a:spLocks noGrp="1"/>
          </p:cNvSpPr>
          <p:nvPr>
            <p:ph type="title"/>
          </p:nvPr>
        </p:nvSpPr>
        <p:spPr>
          <a:xfrm>
            <a:off x="804672" y="964692"/>
            <a:ext cx="5894832" cy="1188720"/>
          </a:xfrm>
        </p:spPr>
        <p:txBody>
          <a:bodyPr>
            <a:normAutofit/>
          </a:bodyPr>
          <a:lstStyle/>
          <a:p>
            <a:r>
              <a:rPr lang="en-US" cap="none" dirty="0"/>
              <a:t>Unreal Engine (UE)</a:t>
            </a:r>
            <a:endParaRPr lang="th-TH" cap="none" dirty="0"/>
          </a:p>
        </p:txBody>
      </p:sp>
      <p:sp>
        <p:nvSpPr>
          <p:cNvPr id="3" name="Content Placeholder 2">
            <a:extLst>
              <a:ext uri="{FF2B5EF4-FFF2-40B4-BE49-F238E27FC236}">
                <a16:creationId xmlns:a16="http://schemas.microsoft.com/office/drawing/2014/main" id="{8F16C591-44DD-A849-7186-1A3A28C8BAB8}"/>
              </a:ext>
            </a:extLst>
          </p:cNvPr>
          <p:cNvSpPr>
            <a:spLocks noGrp="1"/>
          </p:cNvSpPr>
          <p:nvPr>
            <p:ph idx="1"/>
          </p:nvPr>
        </p:nvSpPr>
        <p:spPr>
          <a:xfrm>
            <a:off x="803243" y="2638044"/>
            <a:ext cx="5963317" cy="3263206"/>
          </a:xfrm>
        </p:spPr>
        <p:txBody>
          <a:bodyPr>
            <a:normAutofit/>
          </a:bodyPr>
          <a:lstStyle/>
          <a:p>
            <a:pPr marL="0" indent="0">
              <a:buNone/>
            </a:pPr>
            <a:r>
              <a:rPr lang="en-US" dirty="0"/>
              <a:t>	</a:t>
            </a:r>
            <a:r>
              <a:rPr lang="en-US" dirty="0">
                <a:solidFill>
                  <a:srgbClr val="FF0000"/>
                </a:solidFill>
              </a:rPr>
              <a:t>Unreal Engine </a:t>
            </a:r>
            <a:r>
              <a:rPr lang="en-US" dirty="0"/>
              <a:t>is a powerful and widely-used game engine developed by Epic Games. It is known for its </a:t>
            </a:r>
            <a:r>
              <a:rPr lang="en-US" dirty="0">
                <a:solidFill>
                  <a:srgbClr val="FF0000"/>
                </a:solidFill>
              </a:rPr>
              <a:t>advanced graphics capabilities</a:t>
            </a:r>
            <a:r>
              <a:rPr lang="en-US" dirty="0"/>
              <a:t>, robust feature set, and versatility in creating </a:t>
            </a:r>
            <a:r>
              <a:rPr lang="en-US" dirty="0">
                <a:solidFill>
                  <a:srgbClr val="FF0000"/>
                </a:solidFill>
              </a:rPr>
              <a:t>both 2D and 3D games</a:t>
            </a:r>
            <a:r>
              <a:rPr lang="en-US" dirty="0"/>
              <a:t>, as well as other interactive experiences such as </a:t>
            </a:r>
            <a:r>
              <a:rPr lang="en-US" dirty="0">
                <a:solidFill>
                  <a:srgbClr val="FF0000"/>
                </a:solidFill>
              </a:rPr>
              <a:t>virtual reality (VR) </a:t>
            </a:r>
            <a:r>
              <a:rPr lang="en-US" dirty="0"/>
              <a:t>and </a:t>
            </a:r>
            <a:r>
              <a:rPr lang="en-US" dirty="0">
                <a:solidFill>
                  <a:srgbClr val="FF0000"/>
                </a:solidFill>
              </a:rPr>
              <a:t>augmented reality (AR) </a:t>
            </a:r>
            <a:r>
              <a:rPr lang="en-US" dirty="0"/>
              <a:t>applications.</a:t>
            </a:r>
            <a:endParaRPr lang="th-TH" dirty="0"/>
          </a:p>
        </p:txBody>
      </p:sp>
      <p:sp>
        <p:nvSpPr>
          <p:cNvPr id="3079" name="Rectangle 3078">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Rectangle 3080">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Unreal Engine - Wikipedia">
            <a:extLst>
              <a:ext uri="{FF2B5EF4-FFF2-40B4-BE49-F238E27FC236}">
                <a16:creationId xmlns:a16="http://schemas.microsoft.com/office/drawing/2014/main" id="{0DE9DF02-AB3C-B474-4221-634DA862FF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5890" y="2072481"/>
            <a:ext cx="3328416" cy="2720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443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89F46-6934-6FBD-1B7A-5617293E2333}"/>
              </a:ext>
            </a:extLst>
          </p:cNvPr>
          <p:cNvSpPr>
            <a:spLocks noGrp="1"/>
          </p:cNvSpPr>
          <p:nvPr>
            <p:ph type="title"/>
          </p:nvPr>
        </p:nvSpPr>
        <p:spPr>
          <a:xfrm>
            <a:off x="5445496" y="978776"/>
            <a:ext cx="5925310" cy="1174991"/>
          </a:xfrm>
        </p:spPr>
        <p:txBody>
          <a:bodyPr>
            <a:normAutofit/>
          </a:bodyPr>
          <a:lstStyle/>
          <a:p>
            <a:r>
              <a:rPr lang="en-US" sz="2400" dirty="0">
                <a:effectLst>
                  <a:outerShdw blurRad="38100" dist="38100" dir="2700000" algn="tl">
                    <a:srgbClr val="000000">
                      <a:alpha val="43137"/>
                    </a:srgbClr>
                  </a:outerShdw>
                </a:effectLst>
              </a:rPr>
              <a:t>Key features</a:t>
            </a:r>
            <a:endParaRPr lang="th-TH" sz="2400" dirty="0">
              <a:effectLst>
                <a:outerShdw blurRad="38100" dist="38100" dir="2700000" algn="tl">
                  <a:srgbClr val="000000">
                    <a:alpha val="43137"/>
                  </a:srgbClr>
                </a:outerShdw>
              </a:effectLst>
            </a:endParaRPr>
          </a:p>
        </p:txBody>
      </p:sp>
      <p:pic>
        <p:nvPicPr>
          <p:cNvPr id="4098" name="Picture 2" descr="New Unreal Engine tutorials for November">
            <a:extLst>
              <a:ext uri="{FF2B5EF4-FFF2-40B4-BE49-F238E27FC236}">
                <a16:creationId xmlns:a16="http://schemas.microsoft.com/office/drawing/2014/main" id="{242A7199-BA0C-B228-9EB7-DFB33324B3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485" r="3315"/>
          <a:stretch/>
        </p:blipFill>
        <p:spPr bwMode="auto">
          <a:xfrm>
            <a:off x="20" y="10"/>
            <a:ext cx="4657325"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D0C8DCC-93B3-72AD-A9A0-8EB0652758D5}"/>
              </a:ext>
            </a:extLst>
          </p:cNvPr>
          <p:cNvSpPr>
            <a:spLocks noGrp="1"/>
          </p:cNvSpPr>
          <p:nvPr>
            <p:ph idx="1"/>
          </p:nvPr>
        </p:nvSpPr>
        <p:spPr>
          <a:xfrm>
            <a:off x="5062654" y="2274849"/>
            <a:ext cx="6791092" cy="4293219"/>
          </a:xfrm>
        </p:spPr>
        <p:txBody>
          <a:bodyPr>
            <a:normAutofit lnSpcReduction="10000"/>
          </a:bodyPr>
          <a:lstStyle/>
          <a:p>
            <a:pPr>
              <a:lnSpc>
                <a:spcPct val="90000"/>
              </a:lnSpc>
            </a:pPr>
            <a:r>
              <a:rPr lang="en-US" sz="1600" dirty="0">
                <a:solidFill>
                  <a:srgbClr val="FF0000"/>
                </a:solidFill>
              </a:rPr>
              <a:t>Game Development</a:t>
            </a:r>
            <a:r>
              <a:rPr lang="en-US" sz="1600" dirty="0"/>
              <a:t> - Unreal Engine is particularly renowned for its capabilities in game development. It empowers creators to build stunning visuals with features like high-fidelity graphics, realistic lighting, and physics simulations.</a:t>
            </a:r>
          </a:p>
          <a:p>
            <a:pPr>
              <a:lnSpc>
                <a:spcPct val="90000"/>
              </a:lnSpc>
            </a:pPr>
            <a:r>
              <a:rPr lang="en-US" sz="1600" dirty="0">
                <a:solidFill>
                  <a:srgbClr val="FF0000"/>
                </a:solidFill>
              </a:rPr>
              <a:t>Real-Time 3D Creation</a:t>
            </a:r>
            <a:r>
              <a:rPr lang="en-US" sz="1600" dirty="0"/>
              <a:t> - The engine goes beyond games. It's used for creating real-time 3D content for applications like architectural visualizations, product design presentations, and even film and television production with virtual sets.</a:t>
            </a:r>
          </a:p>
          <a:p>
            <a:pPr>
              <a:lnSpc>
                <a:spcPct val="90000"/>
              </a:lnSpc>
            </a:pPr>
            <a:r>
              <a:rPr lang="en-US" sz="1600" dirty="0">
                <a:solidFill>
                  <a:srgbClr val="FF0000"/>
                </a:solidFill>
              </a:rPr>
              <a:t>Strong Feature Set</a:t>
            </a:r>
            <a:r>
              <a:rPr lang="en-US" sz="1600" dirty="0"/>
              <a:t> - Unreal Engine comes packed with a comprehensive set of tools, including level editors for designing environments, asset management for organizing game elements, and scripting languages for programming game logic.</a:t>
            </a:r>
          </a:p>
          <a:p>
            <a:pPr>
              <a:lnSpc>
                <a:spcPct val="90000"/>
              </a:lnSpc>
            </a:pPr>
            <a:r>
              <a:rPr lang="en-US" sz="1600" dirty="0">
                <a:solidFill>
                  <a:srgbClr val="FF0000"/>
                </a:solidFill>
              </a:rPr>
              <a:t>Scripting and Programming </a:t>
            </a:r>
            <a:r>
              <a:rPr lang="en-US" sz="1600" dirty="0"/>
              <a:t>- Developers can use languages like C++ or Unreal Engine's visual scripting system, Blueprint, to program game logic, character behavior, and artificial intelligence.</a:t>
            </a:r>
          </a:p>
          <a:p>
            <a:pPr>
              <a:lnSpc>
                <a:spcPct val="90000"/>
              </a:lnSpc>
            </a:pPr>
            <a:r>
              <a:rPr lang="en-US" sz="1600" dirty="0">
                <a:solidFill>
                  <a:srgbClr val="FF0000"/>
                </a:solidFill>
              </a:rPr>
              <a:t>Flexibility and Scalability</a:t>
            </a:r>
            <a:r>
              <a:rPr lang="en-US" sz="1600" dirty="0"/>
              <a:t> - Unreal Engine is highly flexible and can be used for a variety of applications beyond gaming, including architectural visualization, simulations, film production, and more.</a:t>
            </a:r>
            <a:endParaRPr lang="th-TH" sz="1600" dirty="0"/>
          </a:p>
        </p:txBody>
      </p:sp>
    </p:spTree>
    <p:extLst>
      <p:ext uri="{BB962C8B-B14F-4D97-AF65-F5344CB8AC3E}">
        <p14:creationId xmlns:p14="http://schemas.microsoft.com/office/powerpoint/2010/main" val="1441421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3" name="Picture 5" descr="FINAL FANTASY VII REMAKE INTERGRADE | ดาวน์โหลดและซื้อวันนี้ - Epic Games  Store">
            <a:extLst>
              <a:ext uri="{FF2B5EF4-FFF2-40B4-BE49-F238E27FC236}">
                <a16:creationId xmlns:a16="http://schemas.microsoft.com/office/drawing/2014/main" id="{FD16758C-A7D1-047C-2137-C8A2C7BE3A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276" r="3" b="4264"/>
          <a:stretch/>
        </p:blipFill>
        <p:spPr bwMode="auto">
          <a:xfrm>
            <a:off x="20" y="4571997"/>
            <a:ext cx="5315041" cy="2286002"/>
          </a:xfrm>
          <a:prstGeom prst="rect">
            <a:avLst/>
          </a:prstGeom>
          <a:noFill/>
          <a:extLst>
            <a:ext uri="{909E8E84-426E-40DD-AFC4-6F175D3DCCD1}">
              <a14:hiddenFill xmlns:a14="http://schemas.microsoft.com/office/drawing/2010/main">
                <a:solidFill>
                  <a:srgbClr val="FFFFFF"/>
                </a:solidFill>
              </a14:hiddenFill>
            </a:ext>
          </a:extLst>
        </p:spPr>
      </p:pic>
      <p:sp>
        <p:nvSpPr>
          <p:cNvPr id="2063" name="Rectangle 2062">
            <a:extLst>
              <a:ext uri="{FF2B5EF4-FFF2-40B4-BE49-F238E27FC236}">
                <a16:creationId xmlns:a16="http://schemas.microsoft.com/office/drawing/2014/main" id="{2BC4338A-B505-4F56-A233-2A7A820B0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F39E6A-AE25-076F-CF09-F8F4FD528F67}"/>
              </a:ext>
            </a:extLst>
          </p:cNvPr>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en-US" sz="2600" cap="none">
                <a:solidFill>
                  <a:srgbClr val="262626"/>
                </a:solidFill>
                <a:effectLst>
                  <a:outerShdw blurRad="38100" dist="38100" dir="2700000" algn="tl">
                    <a:srgbClr val="000000">
                      <a:alpha val="43137"/>
                    </a:srgbClr>
                  </a:outerShdw>
                </a:effectLst>
              </a:rPr>
              <a:t>Popular games and applications built with Unreal Engine</a:t>
            </a:r>
            <a:endParaRPr lang="th-TH" sz="2600" cap="none">
              <a:solidFill>
                <a:srgbClr val="262626"/>
              </a:solidFill>
              <a:effectLst>
                <a:outerShdw blurRad="38100" dist="38100" dir="2700000" algn="tl">
                  <a:srgbClr val="000000">
                    <a:alpha val="43137"/>
                  </a:srgbClr>
                </a:outerShdw>
              </a:effectLst>
            </a:endParaRPr>
          </a:p>
        </p:txBody>
      </p:sp>
      <p:pic>
        <p:nvPicPr>
          <p:cNvPr id="2051" name="Picture 3" descr="Fortnite Battle Royale | ดาวน์โหลดและเล่นฟรี - Epic Games Store">
            <a:extLst>
              <a:ext uri="{FF2B5EF4-FFF2-40B4-BE49-F238E27FC236}">
                <a16:creationId xmlns:a16="http://schemas.microsoft.com/office/drawing/2014/main" id="{6BF0A6A7-5767-90FE-C6F5-D79F4CEFDC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341" r="3" b="12199"/>
          <a:stretch/>
        </p:blipFill>
        <p:spPr bwMode="auto">
          <a:xfrm>
            <a:off x="20" y="-2"/>
            <a:ext cx="5315041"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Gears of War 4 Was Originally In Planning Stages At Epic Games">
            <a:extLst>
              <a:ext uri="{FF2B5EF4-FFF2-40B4-BE49-F238E27FC236}">
                <a16:creationId xmlns:a16="http://schemas.microsoft.com/office/drawing/2014/main" id="{6E5E80D9-7A40-BB27-0B01-82A2480356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 b="22507"/>
          <a:stretch/>
        </p:blipFill>
        <p:spPr bwMode="auto">
          <a:xfrm>
            <a:off x="20" y="2285998"/>
            <a:ext cx="5315041" cy="22859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5E955DD-109A-FEA1-E7A8-D34867A81395}"/>
              </a:ext>
            </a:extLst>
          </p:cNvPr>
          <p:cNvSpPr>
            <a:spLocks noGrp="1"/>
          </p:cNvSpPr>
          <p:nvPr>
            <p:ph idx="1"/>
          </p:nvPr>
        </p:nvSpPr>
        <p:spPr>
          <a:xfrm>
            <a:off x="6119732" y="2858703"/>
            <a:ext cx="5285791" cy="3042547"/>
          </a:xfrm>
        </p:spPr>
        <p:txBody>
          <a:bodyPr>
            <a:normAutofit/>
          </a:bodyPr>
          <a:lstStyle/>
          <a:p>
            <a:r>
              <a:rPr lang="en-US">
                <a:solidFill>
                  <a:srgbClr val="FFFFFF"/>
                </a:solidFill>
              </a:rPr>
              <a:t>Fortnite (Epic Games)</a:t>
            </a:r>
          </a:p>
          <a:p>
            <a:r>
              <a:rPr lang="en-US">
                <a:solidFill>
                  <a:srgbClr val="FFFFFF"/>
                </a:solidFill>
              </a:rPr>
              <a:t>Gears of War series (Epic Games, The Coalition)</a:t>
            </a:r>
          </a:p>
          <a:p>
            <a:r>
              <a:rPr lang="en-US">
                <a:solidFill>
                  <a:srgbClr val="FFFFFF"/>
                </a:solidFill>
              </a:rPr>
              <a:t>BioShock Infinite (Irrational Games)</a:t>
            </a:r>
          </a:p>
          <a:p>
            <a:r>
              <a:rPr lang="en-US">
                <a:solidFill>
                  <a:srgbClr val="FFFFFF"/>
                </a:solidFill>
              </a:rPr>
              <a:t>Batman: Arkham series (Rocksteady Studios)</a:t>
            </a:r>
          </a:p>
          <a:p>
            <a:r>
              <a:rPr lang="en-US">
                <a:solidFill>
                  <a:srgbClr val="FFFFFF"/>
                </a:solidFill>
              </a:rPr>
              <a:t>Final Fantasy VII Remake (Square Enix)</a:t>
            </a:r>
          </a:p>
          <a:p>
            <a:r>
              <a:rPr lang="en-US">
                <a:solidFill>
                  <a:srgbClr val="FFFFFF"/>
                </a:solidFill>
              </a:rPr>
              <a:t>Star Wars Jedi: Fallen Order (Respawn Entertainment)</a:t>
            </a:r>
            <a:endParaRPr lang="th-TH">
              <a:solidFill>
                <a:srgbClr val="FFFFFF"/>
              </a:solidFill>
            </a:endParaRPr>
          </a:p>
        </p:txBody>
      </p:sp>
    </p:spTree>
    <p:extLst>
      <p:ext uri="{BB962C8B-B14F-4D97-AF65-F5344CB8AC3E}">
        <p14:creationId xmlns:p14="http://schemas.microsoft.com/office/powerpoint/2010/main" val="2461332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title="Intro to Unreal Engine | Professional Course Trailer">
            <a:hlinkClick r:id="" action="ppaction://media"/>
            <a:extLst>
              <a:ext uri="{FF2B5EF4-FFF2-40B4-BE49-F238E27FC236}">
                <a16:creationId xmlns:a16="http://schemas.microsoft.com/office/drawing/2014/main" id="{7E1A2CD3-C3C9-1B69-E7FA-893E3E54D47B}"/>
              </a:ext>
            </a:extLst>
          </p:cNvPr>
          <p:cNvPicPr>
            <a:picLocks noGrp="1" noRot="1" noChangeAspect="1"/>
          </p:cNvPicPr>
          <p:nvPr>
            <p:ph idx="1"/>
            <a:videoFile r:link="rId1"/>
          </p:nvPr>
        </p:nvPicPr>
        <p:blipFill>
          <a:blip r:embed="rId3"/>
          <a:stretch>
            <a:fillRect/>
          </a:stretch>
        </p:blipFill>
        <p:spPr>
          <a:xfrm>
            <a:off x="2504482" y="1271016"/>
            <a:ext cx="7638881" cy="4315968"/>
          </a:xfrm>
          <a:prstGeom prst="rect">
            <a:avLst/>
          </a:prstGeom>
        </p:spPr>
      </p:pic>
      <p:sp>
        <p:nvSpPr>
          <p:cNvPr id="11" name="Oval 10">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7AB2D6-1B2D-B7B2-6E27-BA77046082AE}"/>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2000" cap="none" dirty="0">
                <a:solidFill>
                  <a:srgbClr val="FFFFFF"/>
                </a:solidFill>
              </a:rPr>
              <a:t>UE in actions</a:t>
            </a:r>
          </a:p>
        </p:txBody>
      </p:sp>
      <p:sp>
        <p:nvSpPr>
          <p:cNvPr id="6" name="TextBox 5">
            <a:extLst>
              <a:ext uri="{FF2B5EF4-FFF2-40B4-BE49-F238E27FC236}">
                <a16:creationId xmlns:a16="http://schemas.microsoft.com/office/drawing/2014/main" id="{3104D772-D653-D082-8B22-DE8CE8B75278}"/>
              </a:ext>
            </a:extLst>
          </p:cNvPr>
          <p:cNvSpPr txBox="1"/>
          <p:nvPr/>
        </p:nvSpPr>
        <p:spPr>
          <a:xfrm>
            <a:off x="3276852" y="6227014"/>
            <a:ext cx="6094140" cy="369332"/>
          </a:xfrm>
          <a:prstGeom prst="rect">
            <a:avLst/>
          </a:prstGeom>
          <a:noFill/>
        </p:spPr>
        <p:txBody>
          <a:bodyPr wrap="square">
            <a:spAutoFit/>
          </a:bodyPr>
          <a:lstStyle/>
          <a:p>
            <a:pPr algn="ctr"/>
            <a:r>
              <a:rPr lang="th-TH" dirty="0"/>
              <a:t>https://www.youtube.com/watch?v=EYpqY5GumrQ</a:t>
            </a:r>
          </a:p>
        </p:txBody>
      </p:sp>
    </p:spTree>
    <p:extLst>
      <p:ext uri="{BB962C8B-B14F-4D97-AF65-F5344CB8AC3E}">
        <p14:creationId xmlns:p14="http://schemas.microsoft.com/office/powerpoint/2010/main" val="246804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DED847-34F1-4353-AA83-1525E9E40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4767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C0D9B9-7E06-845C-314A-B2F094FDC52D}"/>
              </a:ext>
            </a:extLst>
          </p:cNvPr>
          <p:cNvSpPr>
            <a:spLocks noGrp="1"/>
          </p:cNvSpPr>
          <p:nvPr>
            <p:ph type="title"/>
          </p:nvPr>
        </p:nvSpPr>
        <p:spPr>
          <a:xfrm>
            <a:off x="2374145" y="5852586"/>
            <a:ext cx="7729728" cy="636082"/>
          </a:xfrm>
        </p:spPr>
        <p:txBody>
          <a:bodyPr vert="horz" lIns="182880" tIns="182880" rIns="182880" bIns="182880" rtlCol="0" anchor="ctr">
            <a:normAutofit fontScale="90000"/>
          </a:bodyPr>
          <a:lstStyle/>
          <a:p>
            <a:r>
              <a:rPr lang="en-US" dirty="0">
                <a:solidFill>
                  <a:srgbClr val="262626"/>
                </a:solidFill>
              </a:rPr>
              <a:t>Cinematic creation</a:t>
            </a:r>
          </a:p>
        </p:txBody>
      </p:sp>
      <p:pic>
        <p:nvPicPr>
          <p:cNvPr id="4" name="Online Media 3" title="INTRO. UE5 Automotive Cinematic">
            <a:hlinkClick r:id="" action="ppaction://media"/>
            <a:extLst>
              <a:ext uri="{FF2B5EF4-FFF2-40B4-BE49-F238E27FC236}">
                <a16:creationId xmlns:a16="http://schemas.microsoft.com/office/drawing/2014/main" id="{2BCCD762-39BD-ED01-7C1C-2617CAAE18A4}"/>
              </a:ext>
            </a:extLst>
          </p:cNvPr>
          <p:cNvPicPr>
            <a:picLocks noGrp="1" noRot="1" noChangeAspect="1"/>
          </p:cNvPicPr>
          <p:nvPr>
            <p:ph idx="1"/>
            <a:videoFile r:link="rId1"/>
          </p:nvPr>
        </p:nvPicPr>
        <p:blipFill>
          <a:blip r:embed="rId3"/>
          <a:stretch>
            <a:fillRect/>
          </a:stretch>
        </p:blipFill>
        <p:spPr>
          <a:xfrm>
            <a:off x="1392306" y="187905"/>
            <a:ext cx="9693406" cy="5476775"/>
          </a:xfrm>
          <a:prstGeom prst="rect">
            <a:avLst/>
          </a:prstGeom>
        </p:spPr>
      </p:pic>
      <p:sp>
        <p:nvSpPr>
          <p:cNvPr id="6" name="TextBox 5">
            <a:extLst>
              <a:ext uri="{FF2B5EF4-FFF2-40B4-BE49-F238E27FC236}">
                <a16:creationId xmlns:a16="http://schemas.microsoft.com/office/drawing/2014/main" id="{F0436CA4-2DDB-DA9B-B1B4-B376150F67FA}"/>
              </a:ext>
            </a:extLst>
          </p:cNvPr>
          <p:cNvSpPr txBox="1"/>
          <p:nvPr/>
        </p:nvSpPr>
        <p:spPr>
          <a:xfrm>
            <a:off x="3191939" y="6485429"/>
            <a:ext cx="6094140" cy="369332"/>
          </a:xfrm>
          <a:prstGeom prst="rect">
            <a:avLst/>
          </a:prstGeom>
          <a:noFill/>
        </p:spPr>
        <p:txBody>
          <a:bodyPr wrap="square">
            <a:spAutoFit/>
          </a:bodyPr>
          <a:lstStyle/>
          <a:p>
            <a:pPr algn="ctr"/>
            <a:r>
              <a:rPr lang="th-TH" dirty="0"/>
              <a:t>https://www.youtube.com/watch?v=BaoTxLLy_oQ</a:t>
            </a:r>
          </a:p>
        </p:txBody>
      </p:sp>
    </p:spTree>
    <p:extLst>
      <p:ext uri="{BB962C8B-B14F-4D97-AF65-F5344CB8AC3E}">
        <p14:creationId xmlns:p14="http://schemas.microsoft.com/office/powerpoint/2010/main" val="79582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BE912-7041-7084-ACFC-987EC6005D62}"/>
              </a:ext>
            </a:extLst>
          </p:cNvPr>
          <p:cNvSpPr>
            <a:spLocks noGrp="1"/>
          </p:cNvSpPr>
          <p:nvPr>
            <p:ph type="title"/>
          </p:nvPr>
        </p:nvSpPr>
        <p:spPr>
          <a:xfrm>
            <a:off x="804672" y="964692"/>
            <a:ext cx="3066937" cy="1188720"/>
          </a:xfrm>
        </p:spPr>
        <p:txBody>
          <a:bodyPr>
            <a:normAutofit/>
          </a:bodyPr>
          <a:lstStyle/>
          <a:p>
            <a:r>
              <a:rPr lang="en-US"/>
              <a:t>unity</a:t>
            </a:r>
            <a:endParaRPr lang="th-TH"/>
          </a:p>
        </p:txBody>
      </p:sp>
      <p:sp>
        <p:nvSpPr>
          <p:cNvPr id="3" name="Content Placeholder 2">
            <a:extLst>
              <a:ext uri="{FF2B5EF4-FFF2-40B4-BE49-F238E27FC236}">
                <a16:creationId xmlns:a16="http://schemas.microsoft.com/office/drawing/2014/main" id="{D5EE7624-ABF9-B8E0-625D-4CD252758BC7}"/>
              </a:ext>
            </a:extLst>
          </p:cNvPr>
          <p:cNvSpPr>
            <a:spLocks noGrp="1"/>
          </p:cNvSpPr>
          <p:nvPr>
            <p:ph idx="1"/>
          </p:nvPr>
        </p:nvSpPr>
        <p:spPr>
          <a:xfrm>
            <a:off x="490654" y="2386361"/>
            <a:ext cx="3746809" cy="4159405"/>
          </a:xfrm>
        </p:spPr>
        <p:txBody>
          <a:bodyPr>
            <a:normAutofit/>
          </a:bodyPr>
          <a:lstStyle/>
          <a:p>
            <a:pPr marL="0" indent="0">
              <a:buNone/>
            </a:pPr>
            <a:r>
              <a:rPr lang="en-US" dirty="0"/>
              <a:t>	</a:t>
            </a:r>
            <a:r>
              <a:rPr lang="en-US" dirty="0">
                <a:solidFill>
                  <a:srgbClr val="FF0000"/>
                </a:solidFill>
              </a:rPr>
              <a:t>Unity</a:t>
            </a:r>
            <a:r>
              <a:rPr lang="en-US" dirty="0"/>
              <a:t> is a versatile and widely-used game engine developed by Unity Technologies. It is known for its </a:t>
            </a:r>
            <a:r>
              <a:rPr lang="en-US" dirty="0">
                <a:solidFill>
                  <a:srgbClr val="FF0000"/>
                </a:solidFill>
              </a:rPr>
              <a:t>ease of use</a:t>
            </a:r>
            <a:r>
              <a:rPr lang="en-US" dirty="0"/>
              <a:t>, </a:t>
            </a:r>
            <a:r>
              <a:rPr lang="en-US" dirty="0">
                <a:solidFill>
                  <a:srgbClr val="FF0000"/>
                </a:solidFill>
              </a:rPr>
              <a:t>cross-platform</a:t>
            </a:r>
            <a:r>
              <a:rPr lang="en-US" dirty="0"/>
              <a:t> capabilities, and a robust set of features that make it suitable for creating both </a:t>
            </a:r>
            <a:r>
              <a:rPr lang="en-US" dirty="0">
                <a:solidFill>
                  <a:srgbClr val="FF0000"/>
                </a:solidFill>
              </a:rPr>
              <a:t>2D and 3D games</a:t>
            </a:r>
            <a:r>
              <a:rPr lang="en-US" dirty="0"/>
              <a:t>, as well as other interactive applications such as virtual reality (</a:t>
            </a:r>
            <a:r>
              <a:rPr lang="en-US" dirty="0">
                <a:solidFill>
                  <a:srgbClr val="FF0000"/>
                </a:solidFill>
              </a:rPr>
              <a:t>VR</a:t>
            </a:r>
            <a:r>
              <a:rPr lang="en-US" dirty="0"/>
              <a:t>), augmented reality (</a:t>
            </a:r>
            <a:r>
              <a:rPr lang="en-US" dirty="0">
                <a:solidFill>
                  <a:srgbClr val="FF0000"/>
                </a:solidFill>
              </a:rPr>
              <a:t>AR</a:t>
            </a:r>
            <a:r>
              <a:rPr lang="en-US" dirty="0"/>
              <a:t>), simulations, and more.</a:t>
            </a:r>
            <a:endParaRPr lang="th-TH" dirty="0"/>
          </a:p>
        </p:txBody>
      </p:sp>
      <p:sp>
        <p:nvSpPr>
          <p:cNvPr id="5127" name="Rectangle 5126">
            <a:extLst>
              <a:ext uri="{FF2B5EF4-FFF2-40B4-BE49-F238E27FC236}">
                <a16:creationId xmlns:a16="http://schemas.microsoft.com/office/drawing/2014/main" id="{3BBEBD03-E4CE-4B72-8DF2-6E737BDDF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29" name="Rectangle 5128">
            <a:extLst>
              <a:ext uri="{FF2B5EF4-FFF2-40B4-BE49-F238E27FC236}">
                <a16:creationId xmlns:a16="http://schemas.microsoft.com/office/drawing/2014/main" id="{77221359-7E5B-428B-8817-A7C510427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ntroduction to Unity · Hyperskill">
            <a:extLst>
              <a:ext uri="{FF2B5EF4-FFF2-40B4-BE49-F238E27FC236}">
                <a16:creationId xmlns:a16="http://schemas.microsoft.com/office/drawing/2014/main" id="{F267BF56-2CB7-BDB5-FCE8-C01970612D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3366" y="2288748"/>
            <a:ext cx="6227064" cy="2288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267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18778-A962-BE8A-375D-120D3FEBD135}"/>
              </a:ext>
            </a:extLst>
          </p:cNvPr>
          <p:cNvSpPr>
            <a:spLocks noGrp="1"/>
          </p:cNvSpPr>
          <p:nvPr>
            <p:ph type="title"/>
          </p:nvPr>
        </p:nvSpPr>
        <p:spPr>
          <a:xfrm>
            <a:off x="2231136" y="132588"/>
            <a:ext cx="7729728" cy="1188720"/>
          </a:xfrm>
        </p:spPr>
        <p:txBody>
          <a:bodyPr/>
          <a:lstStyle/>
          <a:p>
            <a:r>
              <a:rPr lang="en-US" dirty="0"/>
              <a:t>Libraries vs frameworks</a:t>
            </a:r>
            <a:endParaRPr lang="th-TH" dirty="0"/>
          </a:p>
        </p:txBody>
      </p:sp>
      <p:sp>
        <p:nvSpPr>
          <p:cNvPr id="3" name="Content Placeholder 2">
            <a:extLst>
              <a:ext uri="{FF2B5EF4-FFF2-40B4-BE49-F238E27FC236}">
                <a16:creationId xmlns:a16="http://schemas.microsoft.com/office/drawing/2014/main" id="{FC1EE4CC-4164-A841-0FC1-B453BA218DEA}"/>
              </a:ext>
            </a:extLst>
          </p:cNvPr>
          <p:cNvSpPr>
            <a:spLocks noGrp="1"/>
          </p:cNvSpPr>
          <p:nvPr>
            <p:ph idx="1"/>
          </p:nvPr>
        </p:nvSpPr>
        <p:spPr>
          <a:xfrm>
            <a:off x="275063" y="1448915"/>
            <a:ext cx="5497552" cy="5253290"/>
          </a:xfrm>
          <a:ln/>
        </p:spPr>
        <p:style>
          <a:lnRef idx="3">
            <a:schemeClr val="lt1"/>
          </a:lnRef>
          <a:fillRef idx="1">
            <a:schemeClr val="accent2"/>
          </a:fillRef>
          <a:effectRef idx="1">
            <a:schemeClr val="accent2"/>
          </a:effectRef>
          <a:fontRef idx="minor">
            <a:schemeClr val="lt1"/>
          </a:fontRef>
        </p:style>
        <p:txBody>
          <a:bodyPr>
            <a:normAutofit/>
          </a:bodyPr>
          <a:lstStyle/>
          <a:p>
            <a:pPr marL="0" indent="0">
              <a:buNone/>
            </a:pPr>
            <a:r>
              <a:rPr lang="en-US" b="1" dirty="0">
                <a:solidFill>
                  <a:schemeClr val="accent5">
                    <a:lumMod val="20000"/>
                    <a:lumOff val="80000"/>
                  </a:schemeClr>
                </a:solidFill>
              </a:rPr>
              <a:t>Graphics Libraries:</a:t>
            </a:r>
          </a:p>
          <a:p>
            <a:pPr marL="0" indent="0">
              <a:buNone/>
            </a:pPr>
            <a:endParaRPr lang="en-US" dirty="0">
              <a:solidFill>
                <a:schemeClr val="accent5">
                  <a:lumMod val="20000"/>
                  <a:lumOff val="80000"/>
                </a:schemeClr>
              </a:solidFill>
            </a:endParaRPr>
          </a:p>
          <a:p>
            <a:pPr>
              <a:buClr>
                <a:srgbClr val="FFFF00"/>
              </a:buClr>
            </a:pPr>
            <a:r>
              <a:rPr lang="en-US" b="1" dirty="0">
                <a:solidFill>
                  <a:srgbClr val="FFFF00"/>
                </a:solidFill>
              </a:rPr>
              <a:t>Focus</a:t>
            </a:r>
            <a:r>
              <a:rPr lang="en-US" dirty="0">
                <a:solidFill>
                  <a:schemeClr val="accent5">
                    <a:lumMod val="20000"/>
                    <a:lumOff val="80000"/>
                  </a:schemeClr>
                </a:solidFill>
              </a:rPr>
              <a:t> - Provide a collection of pre-written functions and tools for specific graphics tasks.</a:t>
            </a:r>
          </a:p>
          <a:p>
            <a:pPr>
              <a:buClr>
                <a:srgbClr val="FFFF00"/>
              </a:buClr>
            </a:pPr>
            <a:r>
              <a:rPr lang="en-US" b="1" dirty="0">
                <a:solidFill>
                  <a:srgbClr val="FFFF00"/>
                </a:solidFill>
              </a:rPr>
              <a:t>Level of Control </a:t>
            </a:r>
            <a:r>
              <a:rPr lang="en-US" dirty="0">
                <a:solidFill>
                  <a:schemeClr val="accent5">
                    <a:lumMod val="20000"/>
                    <a:lumOff val="80000"/>
                  </a:schemeClr>
                </a:solidFill>
              </a:rPr>
              <a:t>- Offer low-level to mid-level control over graphics functionalities.</a:t>
            </a:r>
          </a:p>
          <a:p>
            <a:pPr>
              <a:buClr>
                <a:srgbClr val="FFFF00"/>
              </a:buClr>
            </a:pPr>
            <a:r>
              <a:rPr lang="en-US" b="1" dirty="0">
                <a:solidFill>
                  <a:srgbClr val="FFFF00"/>
                </a:solidFill>
              </a:rPr>
              <a:t>Examples</a:t>
            </a:r>
            <a:r>
              <a:rPr lang="en-US" dirty="0">
                <a:solidFill>
                  <a:schemeClr val="accent5">
                    <a:lumMod val="20000"/>
                    <a:lumOff val="80000"/>
                  </a:schemeClr>
                </a:solidFill>
              </a:rPr>
              <a:t> - OpenGL, DirectX, SDL</a:t>
            </a:r>
          </a:p>
          <a:p>
            <a:pPr>
              <a:buClr>
                <a:srgbClr val="FFFF00"/>
              </a:buClr>
            </a:pPr>
            <a:r>
              <a:rPr lang="en-US" b="1" dirty="0">
                <a:solidFill>
                  <a:srgbClr val="FFFF00"/>
                </a:solidFill>
              </a:rPr>
              <a:t>Use Cases </a:t>
            </a:r>
          </a:p>
          <a:p>
            <a:pPr lvl="1">
              <a:buClr>
                <a:srgbClr val="FFFF00"/>
              </a:buClr>
              <a:buFont typeface="Courier New" panose="02070309020205020404" pitchFamily="49" charset="0"/>
              <a:buChar char="o"/>
            </a:pPr>
            <a:r>
              <a:rPr lang="en-US" dirty="0">
                <a:solidFill>
                  <a:schemeClr val="accent5">
                    <a:lumMod val="20000"/>
                    <a:lumOff val="80000"/>
                  </a:schemeClr>
                </a:solidFill>
              </a:rPr>
              <a:t>Implementing core graphics rendering tasks (drawing shapes, textures, etc.)</a:t>
            </a:r>
          </a:p>
          <a:p>
            <a:pPr lvl="1">
              <a:buClr>
                <a:srgbClr val="FFFF00"/>
              </a:buClr>
              <a:buFont typeface="Courier New" panose="02070309020205020404" pitchFamily="49" charset="0"/>
              <a:buChar char="o"/>
            </a:pPr>
            <a:r>
              <a:rPr lang="en-US" dirty="0">
                <a:solidFill>
                  <a:schemeClr val="accent5">
                    <a:lumMod val="20000"/>
                    <a:lumOff val="80000"/>
                  </a:schemeClr>
                </a:solidFill>
              </a:rPr>
              <a:t>Building custom graphics pipelines</a:t>
            </a:r>
          </a:p>
          <a:p>
            <a:pPr lvl="1">
              <a:buClr>
                <a:srgbClr val="FFFF00"/>
              </a:buClr>
              <a:buFont typeface="Courier New" panose="02070309020205020404" pitchFamily="49" charset="0"/>
              <a:buChar char="o"/>
            </a:pPr>
            <a:r>
              <a:rPr lang="en-US" dirty="0">
                <a:solidFill>
                  <a:schemeClr val="accent5">
                    <a:lumMod val="20000"/>
                    <a:lumOff val="80000"/>
                  </a:schemeClr>
                </a:solidFill>
              </a:rPr>
              <a:t>Interacting with specific graphics hardware features</a:t>
            </a:r>
            <a:endParaRPr lang="th-TH" dirty="0">
              <a:solidFill>
                <a:schemeClr val="accent5">
                  <a:lumMod val="20000"/>
                  <a:lumOff val="80000"/>
                </a:schemeClr>
              </a:solidFill>
            </a:endParaRPr>
          </a:p>
        </p:txBody>
      </p:sp>
      <p:sp>
        <p:nvSpPr>
          <p:cNvPr id="4" name="Content Placeholder 2">
            <a:extLst>
              <a:ext uri="{FF2B5EF4-FFF2-40B4-BE49-F238E27FC236}">
                <a16:creationId xmlns:a16="http://schemas.microsoft.com/office/drawing/2014/main" id="{65A9C2C1-BE4B-463D-4987-3AA3F1817DF3}"/>
              </a:ext>
            </a:extLst>
          </p:cNvPr>
          <p:cNvSpPr txBox="1">
            <a:spLocks/>
          </p:cNvSpPr>
          <p:nvPr/>
        </p:nvSpPr>
        <p:spPr>
          <a:xfrm>
            <a:off x="6203796" y="1437020"/>
            <a:ext cx="5820936" cy="5253290"/>
          </a:xfrm>
          <a:prstGeom prst="rect">
            <a:avLst/>
          </a:prstGeom>
          <a:ln/>
        </p:spPr>
        <p:style>
          <a:lnRef idx="3">
            <a:schemeClr val="lt1"/>
          </a:lnRef>
          <a:fillRef idx="1">
            <a:schemeClr val="accent2"/>
          </a:fillRef>
          <a:effectRef idx="1">
            <a:schemeClr val="accent2"/>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5">
                    <a:lumMod val="20000"/>
                    <a:lumOff val="80000"/>
                  </a:schemeClr>
                </a:solidFill>
              </a:rPr>
              <a:t>Graphics Frameworks:</a:t>
            </a:r>
          </a:p>
          <a:p>
            <a:pPr marL="0" indent="0">
              <a:buFont typeface="Arial" panose="020B0604020202020204" pitchFamily="34" charset="0"/>
              <a:buNone/>
            </a:pPr>
            <a:endParaRPr lang="en-US" dirty="0">
              <a:solidFill>
                <a:schemeClr val="accent5">
                  <a:lumMod val="20000"/>
                  <a:lumOff val="80000"/>
                </a:schemeClr>
              </a:solidFill>
            </a:endParaRPr>
          </a:p>
          <a:p>
            <a:pPr>
              <a:buClr>
                <a:srgbClr val="FFFF00"/>
              </a:buClr>
            </a:pPr>
            <a:r>
              <a:rPr lang="en-US" b="1" dirty="0">
                <a:solidFill>
                  <a:srgbClr val="FFFF00"/>
                </a:solidFill>
              </a:rPr>
              <a:t>Focus</a:t>
            </a:r>
            <a:r>
              <a:rPr lang="en-US" dirty="0">
                <a:solidFill>
                  <a:schemeClr val="accent5">
                    <a:lumMod val="20000"/>
                    <a:lumOff val="80000"/>
                  </a:schemeClr>
                </a:solidFill>
              </a:rPr>
              <a:t> - Provide a comprehensive set of tools and functionalities for building entire graphics applications.</a:t>
            </a:r>
          </a:p>
          <a:p>
            <a:pPr>
              <a:buClr>
                <a:srgbClr val="FFFF00"/>
              </a:buClr>
            </a:pPr>
            <a:r>
              <a:rPr lang="en-US" b="1" dirty="0">
                <a:solidFill>
                  <a:srgbClr val="FFFF00"/>
                </a:solidFill>
              </a:rPr>
              <a:t>Level of Control </a:t>
            </a:r>
            <a:r>
              <a:rPr lang="en-US" dirty="0">
                <a:solidFill>
                  <a:schemeClr val="accent5">
                    <a:lumMod val="20000"/>
                    <a:lumOff val="80000"/>
                  </a:schemeClr>
                </a:solidFill>
              </a:rPr>
              <a:t>- Offer a higher-level abstraction, often built on top of graphics libraries. Developers have less control over the underlying details but gain access to pre-built components and functionalities.</a:t>
            </a:r>
          </a:p>
          <a:p>
            <a:pPr>
              <a:buClr>
                <a:srgbClr val="FFFF00"/>
              </a:buClr>
            </a:pPr>
            <a:r>
              <a:rPr lang="en-US" b="1" dirty="0">
                <a:solidFill>
                  <a:srgbClr val="FFFF00"/>
                </a:solidFill>
              </a:rPr>
              <a:t>Examples</a:t>
            </a:r>
            <a:r>
              <a:rPr lang="en-US" dirty="0">
                <a:solidFill>
                  <a:schemeClr val="accent5">
                    <a:lumMod val="20000"/>
                    <a:lumOff val="80000"/>
                  </a:schemeClr>
                </a:solidFill>
              </a:rPr>
              <a:t> - Unity, Unreal Engine, Godot Engine</a:t>
            </a:r>
          </a:p>
          <a:p>
            <a:pPr>
              <a:buClr>
                <a:srgbClr val="FFFF00"/>
              </a:buClr>
            </a:pPr>
            <a:r>
              <a:rPr lang="en-US" b="1" dirty="0">
                <a:solidFill>
                  <a:srgbClr val="FFFF00"/>
                </a:solidFill>
              </a:rPr>
              <a:t>Use Cases</a:t>
            </a:r>
          </a:p>
          <a:p>
            <a:pPr lvl="1">
              <a:buClr>
                <a:srgbClr val="FFFF00"/>
              </a:buClr>
              <a:buFont typeface="Courier New" panose="02070309020205020404" pitchFamily="49" charset="0"/>
              <a:buChar char="o"/>
            </a:pPr>
            <a:r>
              <a:rPr lang="en-US" dirty="0">
                <a:solidFill>
                  <a:schemeClr val="accent5">
                    <a:lumMod val="20000"/>
                    <a:lumOff val="80000"/>
                  </a:schemeClr>
                </a:solidFill>
              </a:rPr>
              <a:t>Rapid development of games and other interactive 3D applications</a:t>
            </a:r>
          </a:p>
          <a:p>
            <a:pPr lvl="1">
              <a:buClr>
                <a:srgbClr val="FFFF00"/>
              </a:buClr>
              <a:buFont typeface="Courier New" panose="02070309020205020404" pitchFamily="49" charset="0"/>
              <a:buChar char="o"/>
            </a:pPr>
            <a:r>
              <a:rPr lang="en-US" dirty="0">
                <a:solidFill>
                  <a:schemeClr val="accent5">
                    <a:lumMod val="20000"/>
                    <a:lumOff val="80000"/>
                  </a:schemeClr>
                </a:solidFill>
              </a:rPr>
              <a:t>Utilizing pre-built components like physics engines, animation tools, and asset management</a:t>
            </a:r>
          </a:p>
          <a:p>
            <a:pPr lvl="1">
              <a:buClr>
                <a:srgbClr val="FFFF00"/>
              </a:buClr>
              <a:buFont typeface="Courier New" panose="02070309020205020404" pitchFamily="49" charset="0"/>
              <a:buChar char="o"/>
            </a:pPr>
            <a:r>
              <a:rPr lang="en-US" dirty="0">
                <a:solidFill>
                  <a:schemeClr val="accent5">
                    <a:lumMod val="20000"/>
                    <a:lumOff val="80000"/>
                  </a:schemeClr>
                </a:solidFill>
              </a:rPr>
              <a:t>Creating complex graphical user interfaces (GUIs)</a:t>
            </a:r>
            <a:endParaRPr lang="th-TH" dirty="0">
              <a:solidFill>
                <a:schemeClr val="accent5">
                  <a:lumMod val="20000"/>
                  <a:lumOff val="80000"/>
                </a:schemeClr>
              </a:solidFill>
            </a:endParaRPr>
          </a:p>
        </p:txBody>
      </p:sp>
      <p:cxnSp>
        <p:nvCxnSpPr>
          <p:cNvPr id="6" name="Straight Connector 5">
            <a:extLst>
              <a:ext uri="{FF2B5EF4-FFF2-40B4-BE49-F238E27FC236}">
                <a16:creationId xmlns:a16="http://schemas.microsoft.com/office/drawing/2014/main" id="{99A0C2E1-F660-8664-CA6A-F82746F60B01}"/>
              </a:ext>
            </a:extLst>
          </p:cNvPr>
          <p:cNvCxnSpPr/>
          <p:nvPr/>
        </p:nvCxnSpPr>
        <p:spPr>
          <a:xfrm>
            <a:off x="5965902" y="1560105"/>
            <a:ext cx="0" cy="4784939"/>
          </a:xfrm>
          <a:prstGeom prst="line">
            <a:avLst/>
          </a:prstGeom>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377212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8E90-5AEA-8D70-4A5F-ECCBE1168B22}"/>
              </a:ext>
            </a:extLst>
          </p:cNvPr>
          <p:cNvSpPr>
            <a:spLocks noGrp="1"/>
          </p:cNvSpPr>
          <p:nvPr>
            <p:ph type="title"/>
          </p:nvPr>
        </p:nvSpPr>
        <p:spPr>
          <a:xfrm>
            <a:off x="5445496" y="131283"/>
            <a:ext cx="5925310" cy="1174991"/>
          </a:xfrm>
        </p:spPr>
        <p:txBody>
          <a:bodyPr>
            <a:normAutofit/>
          </a:bodyPr>
          <a:lstStyle/>
          <a:p>
            <a:r>
              <a:rPr lang="en-US" sz="2400"/>
              <a:t>Key features</a:t>
            </a:r>
            <a:endParaRPr lang="th-TH" sz="2400"/>
          </a:p>
        </p:txBody>
      </p:sp>
      <p:pic>
        <p:nvPicPr>
          <p:cNvPr id="6147" name="Picture 3" descr="Unleash creativity with powerful tools">
            <a:extLst>
              <a:ext uri="{FF2B5EF4-FFF2-40B4-BE49-F238E27FC236}">
                <a16:creationId xmlns:a16="http://schemas.microsoft.com/office/drawing/2014/main" id="{4102B094-B6A7-ED05-721D-184113A8F7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757" r="45043"/>
          <a:stretch/>
        </p:blipFill>
        <p:spPr bwMode="auto">
          <a:xfrm>
            <a:off x="20" y="10"/>
            <a:ext cx="4657325"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9D45D8ED-775C-A58E-870B-B1E2249CEEF9}"/>
              </a:ext>
            </a:extLst>
          </p:cNvPr>
          <p:cNvSpPr>
            <a:spLocks noGrp="1"/>
          </p:cNvSpPr>
          <p:nvPr>
            <p:ph idx="1"/>
          </p:nvPr>
        </p:nvSpPr>
        <p:spPr>
          <a:xfrm>
            <a:off x="5006897" y="1492116"/>
            <a:ext cx="6869151" cy="5111938"/>
          </a:xfrm>
        </p:spPr>
        <p:txBody>
          <a:bodyPr>
            <a:normAutofit/>
          </a:bodyPr>
          <a:lstStyle/>
          <a:p>
            <a:pPr>
              <a:lnSpc>
                <a:spcPct val="90000"/>
              </a:lnSpc>
            </a:pPr>
            <a:r>
              <a:rPr lang="en-US" dirty="0">
                <a:solidFill>
                  <a:srgbClr val="FF0000"/>
                </a:solidFill>
              </a:rPr>
              <a:t>Beginner-Friendly</a:t>
            </a:r>
            <a:r>
              <a:rPr lang="en-US" dirty="0"/>
              <a:t> - Unity's interface and documentation are designed to be approachable for those new to game development.</a:t>
            </a:r>
          </a:p>
          <a:p>
            <a:pPr>
              <a:lnSpc>
                <a:spcPct val="90000"/>
              </a:lnSpc>
            </a:pPr>
            <a:r>
              <a:rPr lang="en-US" dirty="0">
                <a:solidFill>
                  <a:srgbClr val="FF0000"/>
                </a:solidFill>
              </a:rPr>
              <a:t>Cross-Platform Development </a:t>
            </a:r>
            <a:r>
              <a:rPr lang="en-US" dirty="0"/>
              <a:t>- Unity supports a wide range of platforms, including Windows, macOS, Linux, iOS, Android, PlayStation, Xbox, Nintendo Switch, WebGL, and more. This makes it easy to develop a game once and deploy it across multiple platforms.</a:t>
            </a:r>
          </a:p>
          <a:p>
            <a:pPr>
              <a:lnSpc>
                <a:spcPct val="90000"/>
              </a:lnSpc>
            </a:pPr>
            <a:r>
              <a:rPr lang="en-US" dirty="0">
                <a:solidFill>
                  <a:srgbClr val="FF0000"/>
                </a:solidFill>
              </a:rPr>
              <a:t>2D &amp; 3D Development </a:t>
            </a:r>
            <a:r>
              <a:rPr lang="en-US" dirty="0"/>
              <a:t>- Unity supports both 2D and 3D game development, giving you the flexibility to create various game genres.</a:t>
            </a:r>
          </a:p>
          <a:p>
            <a:pPr>
              <a:lnSpc>
                <a:spcPct val="90000"/>
              </a:lnSpc>
            </a:pPr>
            <a:r>
              <a:rPr lang="en-US" dirty="0">
                <a:solidFill>
                  <a:srgbClr val="FF0000"/>
                </a:solidFill>
              </a:rPr>
              <a:t>VR and AR Support </a:t>
            </a:r>
            <a:r>
              <a:rPr lang="en-US" dirty="0"/>
              <a:t>- Unity has extensive support for VR and AR development, providing tools and integrations for a variety of VR headsets and AR devices. This includes support for platforms like Oculus, HTC </a:t>
            </a:r>
            <a:r>
              <a:rPr lang="en-US" dirty="0" err="1"/>
              <a:t>Vive</a:t>
            </a:r>
            <a:r>
              <a:rPr lang="en-US" dirty="0"/>
              <a:t>, Microsoft HoloLens, </a:t>
            </a:r>
            <a:r>
              <a:rPr lang="en-US" dirty="0" err="1"/>
              <a:t>ARKit</a:t>
            </a:r>
            <a:r>
              <a:rPr lang="en-US" dirty="0"/>
              <a:t>, and </a:t>
            </a:r>
            <a:r>
              <a:rPr lang="en-US" dirty="0" err="1"/>
              <a:t>ARCore</a:t>
            </a:r>
            <a:r>
              <a:rPr lang="en-US" dirty="0"/>
              <a:t>.</a:t>
            </a:r>
          </a:p>
          <a:p>
            <a:pPr>
              <a:lnSpc>
                <a:spcPct val="90000"/>
              </a:lnSpc>
            </a:pPr>
            <a:r>
              <a:rPr lang="en-US" dirty="0">
                <a:solidFill>
                  <a:srgbClr val="FF0000"/>
                </a:solidFill>
              </a:rPr>
              <a:t>Large Asset Store </a:t>
            </a:r>
            <a:r>
              <a:rPr lang="en-US" dirty="0"/>
              <a:t>- Unity provides a vast asset store where you can purchase pre-made 3D models, textures, code snippets, and other resources to jumpstart your development process.</a:t>
            </a:r>
          </a:p>
          <a:p>
            <a:pPr>
              <a:lnSpc>
                <a:spcPct val="90000"/>
              </a:lnSpc>
            </a:pPr>
            <a:endParaRPr lang="th-TH" dirty="0"/>
          </a:p>
        </p:txBody>
      </p:sp>
    </p:spTree>
    <p:extLst>
      <p:ext uri="{BB962C8B-B14F-4D97-AF65-F5344CB8AC3E}">
        <p14:creationId xmlns:p14="http://schemas.microsoft.com/office/powerpoint/2010/main" val="1639843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DED847-34F1-4353-AA83-1525E9E40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4767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926A81-D51A-E7A1-39F2-1DF7E9025B01}"/>
              </a:ext>
            </a:extLst>
          </p:cNvPr>
          <p:cNvSpPr>
            <a:spLocks noGrp="1"/>
          </p:cNvSpPr>
          <p:nvPr>
            <p:ph type="title"/>
          </p:nvPr>
        </p:nvSpPr>
        <p:spPr>
          <a:xfrm>
            <a:off x="2362994" y="5620214"/>
            <a:ext cx="7729728" cy="754558"/>
          </a:xfrm>
        </p:spPr>
        <p:txBody>
          <a:bodyPr vert="horz" lIns="182880" tIns="182880" rIns="182880" bIns="182880" rtlCol="0" anchor="ctr">
            <a:normAutofit/>
          </a:bodyPr>
          <a:lstStyle/>
          <a:p>
            <a:r>
              <a:rPr lang="en-US" cap="none" dirty="0">
                <a:solidFill>
                  <a:srgbClr val="262626"/>
                </a:solidFill>
              </a:rPr>
              <a:t>Made with Unity</a:t>
            </a:r>
          </a:p>
        </p:txBody>
      </p:sp>
      <p:pic>
        <p:nvPicPr>
          <p:cNvPr id="4" name="Online Media 3" title="Incredible Made with Unity games | Unity at GDC 2023">
            <a:hlinkClick r:id="" action="ppaction://media"/>
            <a:extLst>
              <a:ext uri="{FF2B5EF4-FFF2-40B4-BE49-F238E27FC236}">
                <a16:creationId xmlns:a16="http://schemas.microsoft.com/office/drawing/2014/main" id="{44595E24-B78F-BB46-94B2-4629E03E66F1}"/>
              </a:ext>
            </a:extLst>
          </p:cNvPr>
          <p:cNvPicPr>
            <a:picLocks noRot="1" noChangeAspect="1"/>
          </p:cNvPicPr>
          <p:nvPr>
            <a:videoFile r:link="rId1"/>
          </p:nvPr>
        </p:nvPicPr>
        <p:blipFill>
          <a:blip r:embed="rId3"/>
          <a:stretch>
            <a:fillRect/>
          </a:stretch>
        </p:blipFill>
        <p:spPr>
          <a:xfrm>
            <a:off x="1262998" y="-1"/>
            <a:ext cx="9666003" cy="5461292"/>
          </a:xfrm>
          <a:prstGeom prst="rect">
            <a:avLst/>
          </a:prstGeom>
        </p:spPr>
      </p:pic>
      <p:sp>
        <p:nvSpPr>
          <p:cNvPr id="6" name="TextBox 5">
            <a:extLst>
              <a:ext uri="{FF2B5EF4-FFF2-40B4-BE49-F238E27FC236}">
                <a16:creationId xmlns:a16="http://schemas.microsoft.com/office/drawing/2014/main" id="{B60BB1A2-F61C-309E-1BBE-BE90EECD8612}"/>
              </a:ext>
            </a:extLst>
          </p:cNvPr>
          <p:cNvSpPr txBox="1"/>
          <p:nvPr/>
        </p:nvSpPr>
        <p:spPr>
          <a:xfrm>
            <a:off x="3180788" y="6488668"/>
            <a:ext cx="6094140" cy="369332"/>
          </a:xfrm>
          <a:prstGeom prst="rect">
            <a:avLst/>
          </a:prstGeom>
          <a:noFill/>
        </p:spPr>
        <p:txBody>
          <a:bodyPr wrap="square">
            <a:spAutoFit/>
          </a:bodyPr>
          <a:lstStyle/>
          <a:p>
            <a:pPr algn="ctr"/>
            <a:r>
              <a:rPr lang="th-TH" dirty="0"/>
              <a:t>https://www.youtube.com/watch?v=ucalG1dsvL4</a:t>
            </a:r>
          </a:p>
        </p:txBody>
      </p:sp>
    </p:spTree>
    <p:extLst>
      <p:ext uri="{BB962C8B-B14F-4D97-AF65-F5344CB8AC3E}">
        <p14:creationId xmlns:p14="http://schemas.microsoft.com/office/powerpoint/2010/main" val="294528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7DE0705-3755-4B4E-8070-9F050798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61D48B-BBD9-F194-FBCE-BB48F75FAB23}"/>
              </a:ext>
            </a:extLst>
          </p:cNvPr>
          <p:cNvSpPr>
            <a:spLocks noGrp="1"/>
          </p:cNvSpPr>
          <p:nvPr>
            <p:ph type="title"/>
          </p:nvPr>
        </p:nvSpPr>
        <p:spPr>
          <a:xfrm>
            <a:off x="1600199" y="5556506"/>
            <a:ext cx="8991600" cy="960640"/>
          </a:xfrm>
          <a:prstGeom prst="ellipse">
            <a:avLst/>
          </a:prstGeom>
        </p:spPr>
        <p:txBody>
          <a:bodyPr vert="horz" lIns="274320" tIns="182880" rIns="274320" bIns="182880" rtlCol="0" anchor="ctr" anchorCtr="1">
            <a:normAutofit fontScale="90000"/>
          </a:bodyPr>
          <a:lstStyle/>
          <a:p>
            <a:r>
              <a:rPr lang="en-US" sz="3200" cap="none" dirty="0">
                <a:solidFill>
                  <a:srgbClr val="262626"/>
                </a:solidFill>
              </a:rPr>
              <a:t>Made with Unity</a:t>
            </a:r>
          </a:p>
        </p:txBody>
      </p:sp>
      <p:pic>
        <p:nvPicPr>
          <p:cNvPr id="4" name="Online Media 3" title="Games made with Unity to inspire you | Unite 2023">
            <a:hlinkClick r:id="" action="ppaction://media"/>
            <a:extLst>
              <a:ext uri="{FF2B5EF4-FFF2-40B4-BE49-F238E27FC236}">
                <a16:creationId xmlns:a16="http://schemas.microsoft.com/office/drawing/2014/main" id="{A7B31D94-573E-3470-C19F-E970614406E4}"/>
              </a:ext>
            </a:extLst>
          </p:cNvPr>
          <p:cNvPicPr>
            <a:picLocks noRot="1" noChangeAspect="1"/>
          </p:cNvPicPr>
          <p:nvPr>
            <a:videoFile r:link="rId1"/>
          </p:nvPr>
        </p:nvPicPr>
        <p:blipFill>
          <a:blip r:embed="rId3"/>
          <a:stretch>
            <a:fillRect/>
          </a:stretch>
        </p:blipFill>
        <p:spPr>
          <a:xfrm>
            <a:off x="1321172" y="0"/>
            <a:ext cx="9549655" cy="5395555"/>
          </a:xfrm>
          <a:prstGeom prst="rect">
            <a:avLst/>
          </a:prstGeom>
        </p:spPr>
      </p:pic>
      <p:sp>
        <p:nvSpPr>
          <p:cNvPr id="6" name="TextBox 5">
            <a:extLst>
              <a:ext uri="{FF2B5EF4-FFF2-40B4-BE49-F238E27FC236}">
                <a16:creationId xmlns:a16="http://schemas.microsoft.com/office/drawing/2014/main" id="{B776577F-7559-33CE-ECEF-DAE3AA9FB65D}"/>
              </a:ext>
            </a:extLst>
          </p:cNvPr>
          <p:cNvSpPr txBox="1"/>
          <p:nvPr/>
        </p:nvSpPr>
        <p:spPr>
          <a:xfrm>
            <a:off x="2924407" y="6552235"/>
            <a:ext cx="6094140" cy="369332"/>
          </a:xfrm>
          <a:prstGeom prst="rect">
            <a:avLst/>
          </a:prstGeom>
          <a:noFill/>
        </p:spPr>
        <p:txBody>
          <a:bodyPr wrap="square">
            <a:spAutoFit/>
          </a:bodyPr>
          <a:lstStyle/>
          <a:p>
            <a:pPr algn="ctr"/>
            <a:r>
              <a:rPr lang="th-TH" dirty="0"/>
              <a:t>https://www.youtube.com/watch?v=o35dfdO8WGQ</a:t>
            </a:r>
          </a:p>
        </p:txBody>
      </p:sp>
    </p:spTree>
    <p:extLst>
      <p:ext uri="{BB962C8B-B14F-4D97-AF65-F5344CB8AC3E}">
        <p14:creationId xmlns:p14="http://schemas.microsoft.com/office/powerpoint/2010/main" val="164165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EDED847-34F1-4353-AA83-1525E9E40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4767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title="Introduction to Unity">
            <a:hlinkClick r:id="" action="ppaction://media"/>
            <a:extLst>
              <a:ext uri="{FF2B5EF4-FFF2-40B4-BE49-F238E27FC236}">
                <a16:creationId xmlns:a16="http://schemas.microsoft.com/office/drawing/2014/main" id="{BCE13F84-336B-5AB6-D729-40677F8C5EFC}"/>
              </a:ext>
            </a:extLst>
          </p:cNvPr>
          <p:cNvPicPr>
            <a:picLocks noGrp="1" noRot="1" noChangeAspect="1"/>
          </p:cNvPicPr>
          <p:nvPr>
            <p:ph idx="1"/>
            <a:videoFile r:link="rId1"/>
          </p:nvPr>
        </p:nvPicPr>
        <p:blipFill>
          <a:blip r:embed="rId3"/>
          <a:stretch>
            <a:fillRect/>
          </a:stretch>
        </p:blipFill>
        <p:spPr>
          <a:xfrm>
            <a:off x="728611" y="313348"/>
            <a:ext cx="10734778" cy="6065150"/>
          </a:xfrm>
          <a:prstGeom prst="rect">
            <a:avLst/>
          </a:prstGeom>
        </p:spPr>
      </p:pic>
      <p:sp>
        <p:nvSpPr>
          <p:cNvPr id="6" name="TextBox 5">
            <a:extLst>
              <a:ext uri="{FF2B5EF4-FFF2-40B4-BE49-F238E27FC236}">
                <a16:creationId xmlns:a16="http://schemas.microsoft.com/office/drawing/2014/main" id="{70B3B56C-D575-BECF-B945-9B1569068AB6}"/>
              </a:ext>
            </a:extLst>
          </p:cNvPr>
          <p:cNvSpPr txBox="1"/>
          <p:nvPr/>
        </p:nvSpPr>
        <p:spPr>
          <a:xfrm>
            <a:off x="3048930" y="6544652"/>
            <a:ext cx="6094140" cy="276999"/>
          </a:xfrm>
          <a:prstGeom prst="rect">
            <a:avLst/>
          </a:prstGeom>
          <a:noFill/>
        </p:spPr>
        <p:txBody>
          <a:bodyPr wrap="square">
            <a:spAutoFit/>
          </a:bodyPr>
          <a:lstStyle/>
          <a:p>
            <a:pPr algn="ctr"/>
            <a:r>
              <a:rPr lang="th-TH" sz="1200" dirty="0"/>
              <a:t>https://www.youtube.com/watch?v=OxSc-7FIrOQ</a:t>
            </a:r>
          </a:p>
        </p:txBody>
      </p:sp>
    </p:spTree>
    <p:extLst>
      <p:ext uri="{BB962C8B-B14F-4D97-AF65-F5344CB8AC3E}">
        <p14:creationId xmlns:p14="http://schemas.microsoft.com/office/powerpoint/2010/main" val="79999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DED847-34F1-4353-AA83-1525E9E40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4767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title="Intro to Game Development with Unity">
            <a:hlinkClick r:id="" action="ppaction://media"/>
            <a:extLst>
              <a:ext uri="{FF2B5EF4-FFF2-40B4-BE49-F238E27FC236}">
                <a16:creationId xmlns:a16="http://schemas.microsoft.com/office/drawing/2014/main" id="{C36B6E4F-6231-4CA3-91F5-FCC6528CAAF4}"/>
              </a:ext>
            </a:extLst>
          </p:cNvPr>
          <p:cNvPicPr>
            <a:picLocks noGrp="1" noRot="1" noChangeAspect="1"/>
          </p:cNvPicPr>
          <p:nvPr>
            <p:ph idx="1"/>
            <a:videoFile r:link="rId1"/>
          </p:nvPr>
        </p:nvPicPr>
        <p:blipFill>
          <a:blip r:embed="rId3"/>
          <a:stretch>
            <a:fillRect/>
          </a:stretch>
        </p:blipFill>
        <p:spPr>
          <a:xfrm>
            <a:off x="629648" y="156916"/>
            <a:ext cx="10932703" cy="6176977"/>
          </a:xfrm>
          <a:prstGeom prst="rect">
            <a:avLst/>
          </a:prstGeom>
        </p:spPr>
      </p:pic>
      <p:sp>
        <p:nvSpPr>
          <p:cNvPr id="6" name="TextBox 5">
            <a:extLst>
              <a:ext uri="{FF2B5EF4-FFF2-40B4-BE49-F238E27FC236}">
                <a16:creationId xmlns:a16="http://schemas.microsoft.com/office/drawing/2014/main" id="{CF2F6D00-3028-4591-A237-45AB065F32F0}"/>
              </a:ext>
            </a:extLst>
          </p:cNvPr>
          <p:cNvSpPr txBox="1"/>
          <p:nvPr/>
        </p:nvSpPr>
        <p:spPr>
          <a:xfrm>
            <a:off x="3048929" y="6490810"/>
            <a:ext cx="6094140" cy="276999"/>
          </a:xfrm>
          <a:prstGeom prst="rect">
            <a:avLst/>
          </a:prstGeom>
          <a:noFill/>
        </p:spPr>
        <p:txBody>
          <a:bodyPr wrap="square">
            <a:spAutoFit/>
          </a:bodyPr>
          <a:lstStyle/>
          <a:p>
            <a:pPr algn="ctr"/>
            <a:r>
              <a:rPr lang="th-TH" sz="1200" dirty="0"/>
              <a:t>https://www.youtube.com/watch?v=oYChsjWQr-A</a:t>
            </a:r>
          </a:p>
        </p:txBody>
      </p:sp>
    </p:spTree>
    <p:extLst>
      <p:ext uri="{BB962C8B-B14F-4D97-AF65-F5344CB8AC3E}">
        <p14:creationId xmlns:p14="http://schemas.microsoft.com/office/powerpoint/2010/main" val="165040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 name="Picture 4" descr="A pen and a book&#10;&#10;Description automatically generated">
            <a:extLst>
              <a:ext uri="{FF2B5EF4-FFF2-40B4-BE49-F238E27FC236}">
                <a16:creationId xmlns:a16="http://schemas.microsoft.com/office/drawing/2014/main" id="{117C901A-F568-82A8-47AD-3E1231123F25}"/>
              </a:ext>
            </a:extLst>
          </p:cNvPr>
          <p:cNvPicPr>
            <a:picLocks noChangeAspect="1"/>
          </p:cNvPicPr>
          <p:nvPr/>
        </p:nvPicPr>
        <p:blipFill rotWithShape="1">
          <a:blip r:embed="rId2"/>
          <a:srcRect t="25731" b="12402"/>
          <a:stretch/>
        </p:blipFill>
        <p:spPr>
          <a:xfrm>
            <a:off x="20" y="10"/>
            <a:ext cx="12191980" cy="4242806"/>
          </a:xfrm>
          <a:prstGeom prst="rect">
            <a:avLst/>
          </a:prstGeom>
        </p:spPr>
      </p:pic>
      <p:sp>
        <p:nvSpPr>
          <p:cNvPr id="2" name="Title 1">
            <a:extLst>
              <a:ext uri="{FF2B5EF4-FFF2-40B4-BE49-F238E27FC236}">
                <a16:creationId xmlns:a16="http://schemas.microsoft.com/office/drawing/2014/main" id="{288EDA64-5943-0F87-F3DB-DCFEC2F14A72}"/>
              </a:ext>
            </a:extLst>
          </p:cNvPr>
          <p:cNvSpPr>
            <a:spLocks noGrp="1"/>
          </p:cNvSpPr>
          <p:nvPr>
            <p:ph type="title"/>
          </p:nvPr>
        </p:nvSpPr>
        <p:spPr>
          <a:xfrm>
            <a:off x="1600200" y="3419936"/>
            <a:ext cx="8991600" cy="1645759"/>
          </a:xfrm>
        </p:spPr>
        <p:txBody>
          <a:bodyPr vert="horz" lIns="274320" tIns="182880" rIns="274320" bIns="182880" rtlCol="0" anchor="ctr" anchorCtr="1">
            <a:normAutofit/>
          </a:bodyPr>
          <a:lstStyle/>
          <a:p>
            <a:r>
              <a:rPr lang="en-US" sz="3800" cap="none" dirty="0">
                <a:solidFill>
                  <a:srgbClr val="262626"/>
                </a:solidFill>
              </a:rPr>
              <a:t>Graphics libraries on web browsers</a:t>
            </a:r>
          </a:p>
        </p:txBody>
      </p:sp>
    </p:spTree>
    <p:extLst>
      <p:ext uri="{BB962C8B-B14F-4D97-AF65-F5344CB8AC3E}">
        <p14:creationId xmlns:p14="http://schemas.microsoft.com/office/powerpoint/2010/main" val="2069279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E4436-AE15-F288-9FB8-971E1CAA3C1F}"/>
              </a:ext>
            </a:extLst>
          </p:cNvPr>
          <p:cNvSpPr>
            <a:spLocks noGrp="1"/>
          </p:cNvSpPr>
          <p:nvPr>
            <p:ph type="title"/>
          </p:nvPr>
        </p:nvSpPr>
        <p:spPr>
          <a:xfrm>
            <a:off x="5381807" y="964692"/>
            <a:ext cx="5894832" cy="1188720"/>
          </a:xfrm>
        </p:spPr>
        <p:txBody>
          <a:bodyPr>
            <a:normAutofit/>
          </a:bodyPr>
          <a:lstStyle/>
          <a:p>
            <a:r>
              <a:rPr lang="en-US" cap="none" dirty="0"/>
              <a:t>WebGL</a:t>
            </a:r>
            <a:endParaRPr lang="th-TH" cap="none" dirty="0"/>
          </a:p>
        </p:txBody>
      </p:sp>
      <p:sp>
        <p:nvSpPr>
          <p:cNvPr id="7175" name="Rectangle 7174">
            <a:extLst>
              <a:ext uri="{FF2B5EF4-FFF2-40B4-BE49-F238E27FC236}">
                <a16:creationId xmlns:a16="http://schemas.microsoft.com/office/drawing/2014/main" id="{C7EC7370-FF9F-4131-8812-2123F5D9D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315"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77" name="Rectangle 7176">
            <a:extLst>
              <a:ext uri="{FF2B5EF4-FFF2-40B4-BE49-F238E27FC236}">
                <a16:creationId xmlns:a16="http://schemas.microsoft.com/office/drawing/2014/main" id="{A3377563-4FF6-4DD0-B84A-CFBB8D7831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907"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WebGL - Wikipedia">
            <a:extLst>
              <a:ext uri="{FF2B5EF4-FFF2-40B4-BE49-F238E27FC236}">
                <a16:creationId xmlns:a16="http://schemas.microsoft.com/office/drawing/2014/main" id="{7C138A55-414E-21A0-B3B6-DD888B81A4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27499" y="2737553"/>
            <a:ext cx="3328416" cy="139083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E51B1B5-4391-A6C2-6E6A-3242A4F7963D}"/>
              </a:ext>
            </a:extLst>
          </p:cNvPr>
          <p:cNvSpPr>
            <a:spLocks noGrp="1"/>
          </p:cNvSpPr>
          <p:nvPr>
            <p:ph idx="1"/>
          </p:nvPr>
        </p:nvSpPr>
        <p:spPr>
          <a:xfrm>
            <a:off x="5380378" y="2638044"/>
            <a:ext cx="5963317" cy="3263206"/>
          </a:xfrm>
        </p:spPr>
        <p:txBody>
          <a:bodyPr>
            <a:normAutofit/>
          </a:bodyPr>
          <a:lstStyle/>
          <a:p>
            <a:pPr marL="0" indent="0">
              <a:buNone/>
            </a:pPr>
            <a:r>
              <a:rPr lang="en-US" sz="2000" dirty="0"/>
              <a:t>	</a:t>
            </a:r>
            <a:r>
              <a:rPr lang="en-US" sz="2000" dirty="0">
                <a:solidFill>
                  <a:srgbClr val="FF0000"/>
                </a:solidFill>
              </a:rPr>
              <a:t>WebGL (Web Graphics Library) </a:t>
            </a:r>
            <a:r>
              <a:rPr lang="en-US" sz="2000" dirty="0"/>
              <a:t>is a JavaScript API used for rendering interactive 2D and 3D graphics </a:t>
            </a:r>
            <a:r>
              <a:rPr lang="en-US" sz="2000" dirty="0">
                <a:solidFill>
                  <a:srgbClr val="FF0000"/>
                </a:solidFill>
              </a:rPr>
              <a:t>within web browsers without the need for plugins</a:t>
            </a:r>
            <a:r>
              <a:rPr lang="en-US" sz="2000" dirty="0"/>
              <a:t>. Developed and maintained by the non-profit organization </a:t>
            </a:r>
            <a:r>
              <a:rPr lang="en-US" sz="2000" dirty="0" err="1"/>
              <a:t>Khronos</a:t>
            </a:r>
            <a:r>
              <a:rPr lang="en-US" sz="2000" dirty="0"/>
              <a:t> Group, WebGL is based on OpenGL ES (a subset of the OpenGL API for embedded systems) and provides a powerful and flexible way to leverage the GPU (Graphics Processing Unit) for graphics rendering in web applications.</a:t>
            </a:r>
            <a:endParaRPr lang="th-TH" sz="2000" dirty="0"/>
          </a:p>
        </p:txBody>
      </p:sp>
    </p:spTree>
    <p:extLst>
      <p:ext uri="{BB962C8B-B14F-4D97-AF65-F5344CB8AC3E}">
        <p14:creationId xmlns:p14="http://schemas.microsoft.com/office/powerpoint/2010/main" val="1662331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D8F9D-8087-5697-E683-BB5F0121FEA5}"/>
              </a:ext>
            </a:extLst>
          </p:cNvPr>
          <p:cNvSpPr>
            <a:spLocks noGrp="1"/>
          </p:cNvSpPr>
          <p:nvPr>
            <p:ph type="title"/>
          </p:nvPr>
        </p:nvSpPr>
        <p:spPr>
          <a:xfrm>
            <a:off x="3987086" y="538938"/>
            <a:ext cx="7251932" cy="850024"/>
          </a:xfrm>
        </p:spPr>
        <p:txBody>
          <a:bodyPr>
            <a:normAutofit/>
          </a:bodyPr>
          <a:lstStyle/>
          <a:p>
            <a:r>
              <a:rPr lang="en-US" sz="2400"/>
              <a:t>Key features</a:t>
            </a:r>
            <a:endParaRPr lang="th-TH" sz="2400"/>
          </a:p>
        </p:txBody>
      </p:sp>
      <p:pic>
        <p:nvPicPr>
          <p:cNvPr id="5" name="Picture 4" descr="Top view of cubes connected with black lines">
            <a:extLst>
              <a:ext uri="{FF2B5EF4-FFF2-40B4-BE49-F238E27FC236}">
                <a16:creationId xmlns:a16="http://schemas.microsoft.com/office/drawing/2014/main" id="{BFB6E357-29BF-3298-2888-C4AB7684491F}"/>
              </a:ext>
            </a:extLst>
          </p:cNvPr>
          <p:cNvPicPr>
            <a:picLocks noChangeAspect="1"/>
          </p:cNvPicPr>
          <p:nvPr/>
        </p:nvPicPr>
        <p:blipFill rotWithShape="1">
          <a:blip r:embed="rId2"/>
          <a:srcRect l="29494" r="19572"/>
          <a:stretch/>
        </p:blipFill>
        <p:spPr>
          <a:xfrm>
            <a:off x="0" y="0"/>
            <a:ext cx="2546410" cy="3749632"/>
          </a:xfrm>
          <a:prstGeom prst="rect">
            <a:avLst/>
          </a:prstGeom>
        </p:spPr>
      </p:pic>
      <p:sp>
        <p:nvSpPr>
          <p:cNvPr id="3" name="Content Placeholder 2">
            <a:extLst>
              <a:ext uri="{FF2B5EF4-FFF2-40B4-BE49-F238E27FC236}">
                <a16:creationId xmlns:a16="http://schemas.microsoft.com/office/drawing/2014/main" id="{1BB41300-137E-CA0C-0430-2DBFD40E9C5E}"/>
              </a:ext>
            </a:extLst>
          </p:cNvPr>
          <p:cNvSpPr>
            <a:spLocks noGrp="1"/>
          </p:cNvSpPr>
          <p:nvPr>
            <p:ph idx="1"/>
          </p:nvPr>
        </p:nvSpPr>
        <p:spPr>
          <a:xfrm>
            <a:off x="2858948" y="1551008"/>
            <a:ext cx="8877782" cy="5023412"/>
          </a:xfrm>
        </p:spPr>
        <p:txBody>
          <a:bodyPr>
            <a:normAutofit lnSpcReduction="10000"/>
          </a:bodyPr>
          <a:lstStyle/>
          <a:p>
            <a:pPr>
              <a:lnSpc>
                <a:spcPct val="90000"/>
              </a:lnSpc>
            </a:pPr>
            <a:r>
              <a:rPr lang="en-US" sz="2000" dirty="0">
                <a:solidFill>
                  <a:srgbClr val="FF0000"/>
                </a:solidFill>
              </a:rPr>
              <a:t>Integration with HTML5</a:t>
            </a:r>
            <a:r>
              <a:rPr lang="en-US" sz="2000" dirty="0">
                <a:solidFill>
                  <a:schemeClr val="tx1"/>
                </a:solidFill>
              </a:rPr>
              <a:t> - </a:t>
            </a:r>
            <a:r>
              <a:rPr lang="en-US" sz="2000" dirty="0"/>
              <a:t>WebGL is fully integrated with HTML5, allowing developers to embed 3D graphics directly within web pages using the &lt;canvas&gt; element. This makes it possible to create rich, interactive graphics and animations in a standard web environment.</a:t>
            </a:r>
          </a:p>
          <a:p>
            <a:pPr>
              <a:lnSpc>
                <a:spcPct val="90000"/>
              </a:lnSpc>
            </a:pPr>
            <a:r>
              <a:rPr lang="en-US" sz="2000" dirty="0">
                <a:solidFill>
                  <a:srgbClr val="FF0000"/>
                </a:solidFill>
              </a:rPr>
              <a:t>Cross-Platform Compatibility </a:t>
            </a:r>
            <a:r>
              <a:rPr lang="en-US" sz="2000" dirty="0"/>
              <a:t>- WebGL works across </a:t>
            </a:r>
            <a:r>
              <a:rPr lang="en-US" sz="2000" dirty="0">
                <a:solidFill>
                  <a:srgbClr val="FF0000"/>
                </a:solidFill>
              </a:rPr>
              <a:t>all major web browsers</a:t>
            </a:r>
            <a:r>
              <a:rPr lang="en-US" sz="2000" dirty="0"/>
              <a:t>, including Google Chrome, Mozilla Firefox, Safari, Microsoft Edge, and Opera, on various operating systems like Windows, macOS, Linux, Android, and iOS.</a:t>
            </a:r>
          </a:p>
          <a:p>
            <a:pPr>
              <a:lnSpc>
                <a:spcPct val="90000"/>
              </a:lnSpc>
            </a:pPr>
            <a:r>
              <a:rPr lang="en-US" sz="2000" dirty="0">
                <a:solidFill>
                  <a:srgbClr val="FF0000"/>
                </a:solidFill>
              </a:rPr>
              <a:t>Shader Language </a:t>
            </a:r>
            <a:r>
              <a:rPr lang="en-US" sz="2000" dirty="0"/>
              <a:t>- WebGL uses </a:t>
            </a:r>
            <a:r>
              <a:rPr lang="en-US" sz="2000" dirty="0">
                <a:solidFill>
                  <a:srgbClr val="FF0000"/>
                </a:solidFill>
              </a:rPr>
              <a:t>GLSL</a:t>
            </a:r>
            <a:r>
              <a:rPr lang="en-US" sz="2000" dirty="0"/>
              <a:t> (OpenGL Shading Language) for writing vertex and fragment shaders. These shaders run on the GPU and perform computations for rendering graphics, allowing for highly customizable visual effects and performance optimizations.</a:t>
            </a:r>
          </a:p>
          <a:p>
            <a:pPr>
              <a:lnSpc>
                <a:spcPct val="90000"/>
              </a:lnSpc>
            </a:pPr>
            <a:r>
              <a:rPr lang="en-US" sz="2000" dirty="0">
                <a:solidFill>
                  <a:srgbClr val="FF0000"/>
                </a:solidFill>
              </a:rPr>
              <a:t>Interactivity and Animation </a:t>
            </a:r>
            <a:r>
              <a:rPr lang="en-US" sz="2000" dirty="0"/>
              <a:t>- WebGL can be used in conjunction with JavaScript to create interactive and animated graphics. Developers can respond to </a:t>
            </a:r>
            <a:r>
              <a:rPr lang="en-US" sz="2000" dirty="0">
                <a:solidFill>
                  <a:srgbClr val="FF0000"/>
                </a:solidFill>
              </a:rPr>
              <a:t>user inputs</a:t>
            </a:r>
            <a:r>
              <a:rPr lang="en-US" sz="2000" dirty="0"/>
              <a:t>, such as mouse movements and clicks, to create dynamic and engaging visual experiences.</a:t>
            </a:r>
          </a:p>
          <a:p>
            <a:pPr>
              <a:lnSpc>
                <a:spcPct val="90000"/>
              </a:lnSpc>
            </a:pPr>
            <a:r>
              <a:rPr lang="en-US" sz="2000" dirty="0">
                <a:solidFill>
                  <a:srgbClr val="FF0000"/>
                </a:solidFill>
              </a:rPr>
              <a:t>No Plugins Required </a:t>
            </a:r>
            <a:r>
              <a:rPr lang="en-US" sz="2000" dirty="0"/>
              <a:t>- Unlike older web technologies like Flash or Java applets, WebGL does not require any additional plugins or installations. It is </a:t>
            </a:r>
            <a:r>
              <a:rPr lang="en-US" sz="2000" dirty="0">
                <a:solidFill>
                  <a:srgbClr val="FF0000"/>
                </a:solidFill>
              </a:rPr>
              <a:t>natively supported by modern web browsers</a:t>
            </a:r>
            <a:r>
              <a:rPr lang="en-US" sz="2000" dirty="0"/>
              <a:t>, ensuring a seamless experience for users.</a:t>
            </a:r>
            <a:endParaRPr lang="th-TH" sz="2000" dirty="0"/>
          </a:p>
        </p:txBody>
      </p:sp>
    </p:spTree>
    <p:extLst>
      <p:ext uri="{BB962C8B-B14F-4D97-AF65-F5344CB8AC3E}">
        <p14:creationId xmlns:p14="http://schemas.microsoft.com/office/powerpoint/2010/main" val="336289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BBFDD-0AC1-8821-061C-1B13D24B7443}"/>
              </a:ext>
            </a:extLst>
          </p:cNvPr>
          <p:cNvSpPr>
            <a:spLocks noGrp="1"/>
          </p:cNvSpPr>
          <p:nvPr>
            <p:ph type="title"/>
          </p:nvPr>
        </p:nvSpPr>
        <p:spPr>
          <a:xfrm>
            <a:off x="5445496" y="978776"/>
            <a:ext cx="5925310" cy="1174991"/>
          </a:xfrm>
        </p:spPr>
        <p:txBody>
          <a:bodyPr vert="horz" lIns="182880" tIns="182880" rIns="182880" bIns="182880" rtlCol="0" anchor="ctr">
            <a:normAutofit/>
          </a:bodyPr>
          <a:lstStyle/>
          <a:p>
            <a:r>
              <a:rPr lang="en-US" sz="2400"/>
              <a:t>example</a:t>
            </a:r>
          </a:p>
        </p:txBody>
      </p:sp>
      <p:pic>
        <p:nvPicPr>
          <p:cNvPr id="4098" name="Picture 2" descr="A black sky with white spots&#10;&#10;Description automatically generated">
            <a:extLst>
              <a:ext uri="{FF2B5EF4-FFF2-40B4-BE49-F238E27FC236}">
                <a16:creationId xmlns:a16="http://schemas.microsoft.com/office/drawing/2014/main" id="{B8445E9E-4B67-417E-D339-3D5920EA9B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439" r="30927" b="1"/>
          <a:stretch/>
        </p:blipFill>
        <p:spPr bwMode="auto">
          <a:xfrm>
            <a:off x="20" y="10"/>
            <a:ext cx="4657325"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E1E2CA2-EF71-3B76-B67E-0A9A06B44B8D}"/>
              </a:ext>
            </a:extLst>
          </p:cNvPr>
          <p:cNvSpPr txBox="1"/>
          <p:nvPr/>
        </p:nvSpPr>
        <p:spPr>
          <a:xfrm>
            <a:off x="5445496" y="2640692"/>
            <a:ext cx="5925310" cy="3255252"/>
          </a:xfrm>
          <a:prstGeom prst="rect">
            <a:avLst/>
          </a:prstGeom>
        </p:spPr>
        <p:txBody>
          <a:bodyPr vert="horz" lIns="91440" tIns="45720" rIns="91440" bIns="45720" rtlCol="0">
            <a:normAutofit/>
          </a:bodyPr>
          <a:lstStyle/>
          <a:p>
            <a:pPr indent="-228600" algn="ctr" defTabSz="914400">
              <a:spcBef>
                <a:spcPts val="1000"/>
              </a:spcBef>
              <a:buClr>
                <a:schemeClr val="accent2"/>
              </a:buClr>
              <a:buFont typeface="Arial" panose="020B0604020202020204" pitchFamily="34" charset="0"/>
              <a:buChar char="•"/>
            </a:pPr>
            <a:r>
              <a:rPr lang="en-US" dirty="0">
                <a:solidFill>
                  <a:schemeClr val="tx1">
                    <a:lumMod val="85000"/>
                    <a:lumOff val="15000"/>
                  </a:schemeClr>
                </a:solidFill>
                <a:hlinkClick r:id="rId3"/>
              </a:rPr>
              <a:t>https://webgl2fundamentals.org/webgl/lessons/webgl-animation.html</a:t>
            </a:r>
            <a:endParaRPr lang="en-US" dirty="0">
              <a:solidFill>
                <a:schemeClr val="tx1">
                  <a:lumMod val="85000"/>
                  <a:lumOff val="15000"/>
                </a:schemeClr>
              </a:solidFill>
            </a:endParaRPr>
          </a:p>
          <a:p>
            <a:pPr indent="-228600" algn="ctr" defTabSz="914400">
              <a:spcBef>
                <a:spcPts val="1000"/>
              </a:spcBef>
              <a:buClr>
                <a:schemeClr val="accent2"/>
              </a:buClr>
              <a:buFont typeface="Arial" panose="020B0604020202020204" pitchFamily="34" charset="0"/>
              <a:buChar char="•"/>
            </a:pPr>
            <a:endParaRPr lang="en-US" dirty="0">
              <a:solidFill>
                <a:schemeClr val="tx1">
                  <a:lumMod val="85000"/>
                  <a:lumOff val="15000"/>
                </a:schemeClr>
              </a:solidFill>
            </a:endParaRPr>
          </a:p>
          <a:p>
            <a:pPr indent="-228600" algn="ctr" defTabSz="914400">
              <a:spcBef>
                <a:spcPts val="1000"/>
              </a:spcBef>
              <a:buClr>
                <a:schemeClr val="accent2"/>
              </a:buClr>
              <a:buFont typeface="Arial" panose="020B0604020202020204" pitchFamily="34" charset="0"/>
              <a:buChar char="•"/>
            </a:pPr>
            <a:r>
              <a:rPr lang="en-US" dirty="0">
                <a:solidFill>
                  <a:schemeClr val="tx1">
                    <a:lumMod val="85000"/>
                    <a:lumOff val="15000"/>
                  </a:schemeClr>
                </a:solidFill>
                <a:hlinkClick r:id="rId4"/>
              </a:rPr>
              <a:t>https://tsherif.github.io/webgl2examples/particles.html</a:t>
            </a:r>
            <a:endParaRPr lang="en-US" dirty="0">
              <a:solidFill>
                <a:schemeClr val="tx1">
                  <a:lumMod val="85000"/>
                  <a:lumOff val="15000"/>
                </a:schemeClr>
              </a:solidFill>
            </a:endParaRPr>
          </a:p>
          <a:p>
            <a:pPr indent="-228600" algn="ctr" defTabSz="914400">
              <a:spcBef>
                <a:spcPts val="1000"/>
              </a:spcBef>
              <a:buClr>
                <a:schemeClr val="accent2"/>
              </a:buClr>
              <a:buFont typeface="Arial" panose="020B0604020202020204" pitchFamily="34" charset="0"/>
              <a:buChar char="•"/>
            </a:pPr>
            <a:endParaRPr lang="en-US" dirty="0">
              <a:solidFill>
                <a:schemeClr val="tx1">
                  <a:lumMod val="85000"/>
                  <a:lumOff val="15000"/>
                </a:schemeClr>
              </a:solidFill>
            </a:endParaRPr>
          </a:p>
        </p:txBody>
      </p:sp>
    </p:spTree>
    <p:extLst>
      <p:ext uri="{BB962C8B-B14F-4D97-AF65-F5344CB8AC3E}">
        <p14:creationId xmlns:p14="http://schemas.microsoft.com/office/powerpoint/2010/main" val="53090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E4436-AE15-F288-9FB8-971E1CAA3C1F}"/>
              </a:ext>
            </a:extLst>
          </p:cNvPr>
          <p:cNvSpPr>
            <a:spLocks noGrp="1"/>
          </p:cNvSpPr>
          <p:nvPr>
            <p:ph type="title"/>
          </p:nvPr>
        </p:nvSpPr>
        <p:spPr>
          <a:xfrm>
            <a:off x="6879787" y="964692"/>
            <a:ext cx="4476806" cy="1188720"/>
          </a:xfrm>
        </p:spPr>
        <p:txBody>
          <a:bodyPr>
            <a:normAutofit/>
          </a:bodyPr>
          <a:lstStyle/>
          <a:p>
            <a:r>
              <a:rPr lang="en-US" cap="none" dirty="0" err="1"/>
              <a:t>WebGPU</a:t>
            </a:r>
            <a:endParaRPr lang="th-TH" cap="none" dirty="0"/>
          </a:p>
        </p:txBody>
      </p:sp>
      <p:sp>
        <p:nvSpPr>
          <p:cNvPr id="8199" name="Rectangle 8198">
            <a:extLst>
              <a:ext uri="{FF2B5EF4-FFF2-40B4-BE49-F238E27FC236}">
                <a16:creationId xmlns:a16="http://schemas.microsoft.com/office/drawing/2014/main" id="{2802F820-7889-4EA4-B45A-A7B9B601B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760" y="964692"/>
            <a:ext cx="5440680"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1" name="Rectangle 8200">
            <a:extLst>
              <a:ext uri="{FF2B5EF4-FFF2-40B4-BE49-F238E27FC236}">
                <a16:creationId xmlns:a16="http://schemas.microsoft.com/office/drawing/2014/main" id="{D97A9C51-7F1D-427B-B327-B1C860270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1854" y="1128683"/>
            <a:ext cx="5106493"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Your first WebGPU app">
            <a:extLst>
              <a:ext uri="{FF2B5EF4-FFF2-40B4-BE49-F238E27FC236}">
                <a16:creationId xmlns:a16="http://schemas.microsoft.com/office/drawing/2014/main" id="{AD0E6B71-FC69-1729-31C5-2218232143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05404" y="1293275"/>
            <a:ext cx="4279392" cy="427939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E51B1B5-4391-A6C2-6E6A-3242A4F7963D}"/>
              </a:ext>
            </a:extLst>
          </p:cNvPr>
          <p:cNvSpPr>
            <a:spLocks noGrp="1"/>
          </p:cNvSpPr>
          <p:nvPr>
            <p:ph idx="1"/>
          </p:nvPr>
        </p:nvSpPr>
        <p:spPr>
          <a:xfrm>
            <a:off x="6878359" y="2638044"/>
            <a:ext cx="4492932" cy="3263206"/>
          </a:xfrm>
        </p:spPr>
        <p:txBody>
          <a:bodyPr>
            <a:normAutofit/>
          </a:bodyPr>
          <a:lstStyle/>
          <a:p>
            <a:pPr marL="0" indent="0">
              <a:buNone/>
            </a:pPr>
            <a:r>
              <a:rPr lang="en-US" dirty="0"/>
              <a:t>	</a:t>
            </a:r>
            <a:r>
              <a:rPr lang="en-US" dirty="0" err="1">
                <a:solidFill>
                  <a:srgbClr val="FF0000"/>
                </a:solidFill>
              </a:rPr>
              <a:t>WebGPU</a:t>
            </a:r>
            <a:r>
              <a:rPr lang="en-US" dirty="0"/>
              <a:t> is a modern graphics API designed to provide high-performance, </a:t>
            </a:r>
            <a:r>
              <a:rPr lang="en-US" dirty="0">
                <a:solidFill>
                  <a:srgbClr val="FF0000"/>
                </a:solidFill>
              </a:rPr>
              <a:t>low-level access</a:t>
            </a:r>
            <a:r>
              <a:rPr lang="en-US" dirty="0"/>
              <a:t> to the GPU (Graphics Processing Unit) for web applications. It is developed by the </a:t>
            </a:r>
            <a:r>
              <a:rPr lang="en-US" dirty="0">
                <a:solidFill>
                  <a:srgbClr val="FF0000"/>
                </a:solidFill>
              </a:rPr>
              <a:t>W3C</a:t>
            </a:r>
            <a:r>
              <a:rPr lang="en-US" dirty="0"/>
              <a:t> (World Wide Web Consortium) and aims to offer more advanced and efficient GPU capabilities than its predecessor, WebGL.</a:t>
            </a:r>
            <a:endParaRPr lang="th-TH" dirty="0"/>
          </a:p>
        </p:txBody>
      </p:sp>
    </p:spTree>
    <p:extLst>
      <p:ext uri="{BB962C8B-B14F-4D97-AF65-F5344CB8AC3E}">
        <p14:creationId xmlns:p14="http://schemas.microsoft.com/office/powerpoint/2010/main" val="1214828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5" name="Picture 14" descr="A close-up of a wave of dots&#10;&#10;Description automatically generated">
            <a:extLst>
              <a:ext uri="{FF2B5EF4-FFF2-40B4-BE49-F238E27FC236}">
                <a16:creationId xmlns:a16="http://schemas.microsoft.com/office/drawing/2014/main" id="{35354811-9CD5-D60C-57A4-205FDFB2CCB5}"/>
              </a:ext>
            </a:extLst>
          </p:cNvPr>
          <p:cNvPicPr>
            <a:picLocks noChangeAspect="1"/>
          </p:cNvPicPr>
          <p:nvPr/>
        </p:nvPicPr>
        <p:blipFill rotWithShape="1">
          <a:blip r:embed="rId2"/>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6719B93-FD29-9772-B88B-F2790C93834D}"/>
              </a:ext>
            </a:extLst>
          </p:cNvPr>
          <p:cNvSpPr>
            <a:spLocks noGrp="1"/>
          </p:cNvSpPr>
          <p:nvPr>
            <p:ph type="title"/>
          </p:nvPr>
        </p:nvSpPr>
        <p:spPr>
          <a:xfrm>
            <a:off x="1524000" y="2593389"/>
            <a:ext cx="9144000" cy="1671227"/>
          </a:xfrm>
          <a:prstGeom prst="flowChartDocument">
            <a:avLst/>
          </a:prstGeom>
          <a:solidFill>
            <a:schemeClr val="bg1">
              <a:alpha val="90000"/>
            </a:schemeClr>
          </a:solidFill>
          <a:ln w="279400" cap="sq" cmpd="thinThick">
            <a:solidFill>
              <a:schemeClr val="bg1">
                <a:alpha val="90000"/>
              </a:schemeClr>
            </a:solidFill>
            <a:miter lim="800000"/>
          </a:ln>
        </p:spPr>
        <p:txBody>
          <a:bodyPr vert="horz" lIns="182880" tIns="182880" rIns="182880" bIns="182880" rtlCol="0" anchor="ctr">
            <a:normAutofit/>
          </a:bodyPr>
          <a:lstStyle/>
          <a:p>
            <a:r>
              <a:rPr lang="en-US" sz="5400" kern="1200" cap="none" spc="200" baseline="0" dirty="0">
                <a:latin typeface="+mj-lt"/>
                <a:ea typeface="+mj-ea"/>
                <a:cs typeface="+mj-cs"/>
              </a:rPr>
              <a:t>Low-level graphics APIs</a:t>
            </a:r>
          </a:p>
        </p:txBody>
      </p:sp>
    </p:spTree>
    <p:extLst>
      <p:ext uri="{BB962C8B-B14F-4D97-AF65-F5344CB8AC3E}">
        <p14:creationId xmlns:p14="http://schemas.microsoft.com/office/powerpoint/2010/main" val="248719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E46E-F672-2164-879E-16804EB145A1}"/>
              </a:ext>
            </a:extLst>
          </p:cNvPr>
          <p:cNvSpPr>
            <a:spLocks noGrp="1"/>
          </p:cNvSpPr>
          <p:nvPr>
            <p:ph type="title"/>
          </p:nvPr>
        </p:nvSpPr>
        <p:spPr>
          <a:xfrm>
            <a:off x="4942389" y="214848"/>
            <a:ext cx="6886938" cy="815300"/>
          </a:xfrm>
        </p:spPr>
        <p:txBody>
          <a:bodyPr>
            <a:normAutofit/>
          </a:bodyPr>
          <a:lstStyle/>
          <a:p>
            <a:r>
              <a:rPr lang="en-US" sz="2400"/>
              <a:t>Key features</a:t>
            </a:r>
            <a:endParaRPr lang="th-TH" sz="2400"/>
          </a:p>
        </p:txBody>
      </p:sp>
      <p:pic>
        <p:nvPicPr>
          <p:cNvPr id="5" name="Picture 4" descr="Technological background">
            <a:extLst>
              <a:ext uri="{FF2B5EF4-FFF2-40B4-BE49-F238E27FC236}">
                <a16:creationId xmlns:a16="http://schemas.microsoft.com/office/drawing/2014/main" id="{7974D1CA-3339-94DF-996C-E8730F93680B}"/>
              </a:ext>
            </a:extLst>
          </p:cNvPr>
          <p:cNvPicPr>
            <a:picLocks noChangeAspect="1"/>
          </p:cNvPicPr>
          <p:nvPr/>
        </p:nvPicPr>
        <p:blipFill rotWithShape="1">
          <a:blip r:embed="rId2"/>
          <a:srcRect l="19866" r="34802" b="-1"/>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1A701CA6-203C-C7E3-5FDD-2C5A39C36C4F}"/>
              </a:ext>
            </a:extLst>
          </p:cNvPr>
          <p:cNvSpPr>
            <a:spLocks noGrp="1"/>
          </p:cNvSpPr>
          <p:nvPr>
            <p:ph idx="1"/>
          </p:nvPr>
        </p:nvSpPr>
        <p:spPr>
          <a:xfrm>
            <a:off x="4942389" y="1238491"/>
            <a:ext cx="6991109" cy="5509549"/>
          </a:xfrm>
        </p:spPr>
        <p:txBody>
          <a:bodyPr>
            <a:normAutofit/>
          </a:bodyPr>
          <a:lstStyle/>
          <a:p>
            <a:pPr>
              <a:lnSpc>
                <a:spcPct val="90000"/>
              </a:lnSpc>
            </a:pPr>
            <a:r>
              <a:rPr lang="en-US" sz="1600" dirty="0">
                <a:solidFill>
                  <a:srgbClr val="FF0000"/>
                </a:solidFill>
              </a:rPr>
              <a:t>Low-Level Access </a:t>
            </a:r>
            <a:r>
              <a:rPr lang="en-US" sz="1600" dirty="0"/>
              <a:t>- </a:t>
            </a:r>
            <a:r>
              <a:rPr lang="en-US" sz="1600" dirty="0" err="1"/>
              <a:t>WebGPU</a:t>
            </a:r>
            <a:r>
              <a:rPr lang="en-US" sz="1600" dirty="0"/>
              <a:t> provides more direct access to GPU resources compared to WebGL. This allows developers to write more efficient and fine-tuned graphics and compute code, leading to better performance and lower overhead.</a:t>
            </a:r>
          </a:p>
          <a:p>
            <a:pPr>
              <a:lnSpc>
                <a:spcPct val="90000"/>
              </a:lnSpc>
            </a:pPr>
            <a:r>
              <a:rPr lang="en-US" sz="1600" dirty="0">
                <a:solidFill>
                  <a:srgbClr val="FF0000"/>
                </a:solidFill>
              </a:rPr>
              <a:t>Modern Graphics Techniques </a:t>
            </a:r>
            <a:r>
              <a:rPr lang="en-US" sz="1600" dirty="0"/>
              <a:t>- </a:t>
            </a:r>
            <a:r>
              <a:rPr lang="en-US" sz="1600" dirty="0" err="1"/>
              <a:t>WebGPU</a:t>
            </a:r>
            <a:r>
              <a:rPr lang="en-US" sz="1600" dirty="0"/>
              <a:t> supports modern graphics APIs and techniques similar to those found in Vulkan, Direct3D 12, and Metal. This includes advanced features such as compute shaders, explicit resource management, and pipeline state objects.</a:t>
            </a:r>
          </a:p>
          <a:p>
            <a:pPr>
              <a:lnSpc>
                <a:spcPct val="90000"/>
              </a:lnSpc>
            </a:pPr>
            <a:r>
              <a:rPr lang="en-US" sz="1600" dirty="0">
                <a:solidFill>
                  <a:srgbClr val="FF0000"/>
                </a:solidFill>
              </a:rPr>
              <a:t>Cross-Platform Compatibility </a:t>
            </a:r>
            <a:r>
              <a:rPr lang="en-US" sz="1600" dirty="0"/>
              <a:t>- Like WebGL, </a:t>
            </a:r>
            <a:r>
              <a:rPr lang="en-US" sz="1600" dirty="0" err="1"/>
              <a:t>WebGPU</a:t>
            </a:r>
            <a:r>
              <a:rPr lang="en-US" sz="1600" dirty="0"/>
              <a:t> is designed to be cross-platform, working across different operating systems and browsers. It aims to provide consistent behavior and performance on various devices, including desktops, laptops, and mobile devices.</a:t>
            </a:r>
          </a:p>
          <a:p>
            <a:pPr>
              <a:lnSpc>
                <a:spcPct val="90000"/>
              </a:lnSpc>
            </a:pPr>
            <a:r>
              <a:rPr lang="en-US" sz="1600" dirty="0">
                <a:solidFill>
                  <a:srgbClr val="FF0000"/>
                </a:solidFill>
              </a:rPr>
              <a:t>Compute Shaders </a:t>
            </a:r>
            <a:r>
              <a:rPr lang="en-US" sz="1600" dirty="0"/>
              <a:t>- </a:t>
            </a:r>
            <a:r>
              <a:rPr lang="en-US" sz="1600" dirty="0" err="1"/>
              <a:t>WebGPU</a:t>
            </a:r>
            <a:r>
              <a:rPr lang="en-US" sz="1600" dirty="0"/>
              <a:t> includes support for compute shaders, which allow developers to leverage the GPU for general-purpose computing tasks beyond graphics rendering. This is useful for tasks like physics simulations, image processing, and machine learning.</a:t>
            </a:r>
          </a:p>
          <a:p>
            <a:pPr>
              <a:lnSpc>
                <a:spcPct val="90000"/>
              </a:lnSpc>
            </a:pPr>
            <a:r>
              <a:rPr lang="en-US" sz="1600" dirty="0">
                <a:solidFill>
                  <a:srgbClr val="FF0000"/>
                </a:solidFill>
              </a:rPr>
              <a:t>Compute and Graphics in One API </a:t>
            </a:r>
            <a:r>
              <a:rPr lang="en-US" sz="1600" dirty="0"/>
              <a:t>- </a:t>
            </a:r>
            <a:r>
              <a:rPr lang="en-US" sz="1600" dirty="0" err="1"/>
              <a:t>WebGPU</a:t>
            </a:r>
            <a:r>
              <a:rPr lang="en-US" sz="1600" dirty="0"/>
              <a:t> integrates both graphics and compute capabilities into a single API, simplifying development workflows and enabling more complex and integrated applications.</a:t>
            </a:r>
            <a:endParaRPr lang="th-TH" sz="1600" dirty="0"/>
          </a:p>
        </p:txBody>
      </p:sp>
    </p:spTree>
    <p:extLst>
      <p:ext uri="{BB962C8B-B14F-4D97-AF65-F5344CB8AC3E}">
        <p14:creationId xmlns:p14="http://schemas.microsoft.com/office/powerpoint/2010/main" val="751189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CE908-0E6D-DB70-3D61-B6DD3BF3C107}"/>
              </a:ext>
            </a:extLst>
          </p:cNvPr>
          <p:cNvSpPr>
            <a:spLocks noGrp="1"/>
          </p:cNvSpPr>
          <p:nvPr>
            <p:ph type="title"/>
          </p:nvPr>
        </p:nvSpPr>
        <p:spPr>
          <a:xfrm>
            <a:off x="6900672" y="978776"/>
            <a:ext cx="4486656" cy="1174991"/>
          </a:xfrm>
        </p:spPr>
        <p:txBody>
          <a:bodyPr vert="horz" lIns="182880" tIns="182880" rIns="182880" bIns="182880" rtlCol="0" anchor="ctr">
            <a:normAutofit/>
          </a:bodyPr>
          <a:lstStyle/>
          <a:p>
            <a:r>
              <a:rPr lang="en-US" sz="2400"/>
              <a:t>examples</a:t>
            </a:r>
          </a:p>
        </p:txBody>
      </p:sp>
      <p:pic>
        <p:nvPicPr>
          <p:cNvPr id="3074" name="Picture 2">
            <a:extLst>
              <a:ext uri="{FF2B5EF4-FFF2-40B4-BE49-F238E27FC236}">
                <a16:creationId xmlns:a16="http://schemas.microsoft.com/office/drawing/2014/main" id="{A3C81494-B606-D0B5-5278-5BF96EDD8F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43" r="6659"/>
          <a:stretch/>
        </p:blipFill>
        <p:spPr bwMode="auto">
          <a:xfrm>
            <a:off x="20" y="10"/>
            <a:ext cx="6086621"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16DFDFC-7C5B-8B1D-B1EF-70F4BFF78DFD}"/>
              </a:ext>
            </a:extLst>
          </p:cNvPr>
          <p:cNvSpPr txBox="1"/>
          <p:nvPr/>
        </p:nvSpPr>
        <p:spPr>
          <a:xfrm>
            <a:off x="6900672" y="2640692"/>
            <a:ext cx="4486656" cy="3255252"/>
          </a:xfrm>
          <a:prstGeom prst="rect">
            <a:avLst/>
          </a:prstGeom>
        </p:spPr>
        <p:txBody>
          <a:bodyPr vert="horz" lIns="91440" tIns="45720" rIns="91440" bIns="45720" rtlCol="0">
            <a:normAutofit/>
          </a:bodyPr>
          <a:lstStyle/>
          <a:p>
            <a:pPr algn="ctr" defTabSz="914400">
              <a:spcBef>
                <a:spcPts val="1000"/>
              </a:spcBef>
              <a:buClr>
                <a:schemeClr val="accent2"/>
              </a:buClr>
            </a:pPr>
            <a:r>
              <a:rPr lang="en-US" dirty="0">
                <a:solidFill>
                  <a:schemeClr val="tx1">
                    <a:lumMod val="85000"/>
                    <a:lumOff val="15000"/>
                  </a:schemeClr>
                </a:solidFill>
                <a:hlinkClick r:id="rId3"/>
              </a:rPr>
              <a:t>https://webkit.org/demos/webgpu/</a:t>
            </a:r>
            <a:endParaRPr lang="en-US" dirty="0">
              <a:solidFill>
                <a:schemeClr val="tx1">
                  <a:lumMod val="85000"/>
                  <a:lumOff val="15000"/>
                </a:schemeClr>
              </a:solidFill>
            </a:endParaRPr>
          </a:p>
          <a:p>
            <a:pPr algn="ctr" defTabSz="914400">
              <a:spcBef>
                <a:spcPts val="1000"/>
              </a:spcBef>
              <a:buClr>
                <a:schemeClr val="accent2"/>
              </a:buClr>
            </a:pPr>
            <a:endParaRPr lang="en-US" dirty="0">
              <a:solidFill>
                <a:schemeClr val="tx1">
                  <a:lumMod val="85000"/>
                  <a:lumOff val="15000"/>
                </a:schemeClr>
              </a:solidFill>
            </a:endParaRPr>
          </a:p>
          <a:p>
            <a:pPr algn="ctr" defTabSz="914400">
              <a:spcBef>
                <a:spcPts val="1000"/>
              </a:spcBef>
              <a:buClr>
                <a:schemeClr val="accent2"/>
              </a:buClr>
            </a:pPr>
            <a:r>
              <a:rPr lang="en-US" dirty="0">
                <a:solidFill>
                  <a:schemeClr val="tx1">
                    <a:lumMod val="85000"/>
                    <a:lumOff val="15000"/>
                  </a:schemeClr>
                </a:solidFill>
                <a:hlinkClick r:id="rId4"/>
              </a:rPr>
              <a:t>https://bevyengine.org/examples-webgpu/</a:t>
            </a:r>
            <a:endParaRPr lang="en-US" dirty="0">
              <a:solidFill>
                <a:schemeClr val="tx1">
                  <a:lumMod val="85000"/>
                  <a:lumOff val="15000"/>
                </a:schemeClr>
              </a:solidFill>
            </a:endParaRPr>
          </a:p>
          <a:p>
            <a:pPr algn="ctr" defTabSz="914400">
              <a:spcBef>
                <a:spcPts val="1000"/>
              </a:spcBef>
              <a:buClr>
                <a:schemeClr val="accent2"/>
              </a:buClr>
            </a:pPr>
            <a:endParaRPr lang="en-US" dirty="0">
              <a:solidFill>
                <a:schemeClr val="tx1">
                  <a:lumMod val="85000"/>
                  <a:lumOff val="15000"/>
                </a:schemeClr>
              </a:solidFill>
            </a:endParaRPr>
          </a:p>
        </p:txBody>
      </p:sp>
    </p:spTree>
    <p:extLst>
      <p:ext uri="{BB962C8B-B14F-4D97-AF65-F5344CB8AC3E}">
        <p14:creationId xmlns:p14="http://schemas.microsoft.com/office/powerpoint/2010/main" val="2630016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3CB5-0BB4-6C9F-C4E5-B53A077C29C1}"/>
              </a:ext>
            </a:extLst>
          </p:cNvPr>
          <p:cNvSpPr>
            <a:spLocks noGrp="1"/>
          </p:cNvSpPr>
          <p:nvPr>
            <p:ph type="title"/>
          </p:nvPr>
        </p:nvSpPr>
        <p:spPr>
          <a:xfrm>
            <a:off x="5445496" y="978776"/>
            <a:ext cx="5925310" cy="1174991"/>
          </a:xfrm>
        </p:spPr>
        <p:txBody>
          <a:bodyPr>
            <a:normAutofit/>
          </a:bodyPr>
          <a:lstStyle/>
          <a:p>
            <a:r>
              <a:rPr lang="en-US" sz="2400" cap="none" dirty="0"/>
              <a:t>Libraries and frameworks for</a:t>
            </a:r>
            <a:br>
              <a:rPr lang="en-US" sz="2400" cap="none" dirty="0"/>
            </a:br>
            <a:r>
              <a:rPr lang="en-US" sz="2400" cap="none" dirty="0"/>
              <a:t> WebGL and </a:t>
            </a:r>
            <a:r>
              <a:rPr lang="en-US" sz="2400" cap="none" dirty="0" err="1"/>
              <a:t>WebGPU</a:t>
            </a:r>
            <a:endParaRPr lang="th-TH" sz="2400" cap="none" dirty="0"/>
          </a:p>
        </p:txBody>
      </p:sp>
      <p:pic>
        <p:nvPicPr>
          <p:cNvPr id="5" name="Picture 4" descr="A green background with many squares&#10;&#10;Description automatically generated">
            <a:extLst>
              <a:ext uri="{FF2B5EF4-FFF2-40B4-BE49-F238E27FC236}">
                <a16:creationId xmlns:a16="http://schemas.microsoft.com/office/drawing/2014/main" id="{AC3582A4-943F-27E3-DD6A-9BE968171E9D}"/>
              </a:ext>
            </a:extLst>
          </p:cNvPr>
          <p:cNvPicPr>
            <a:picLocks noChangeAspect="1"/>
          </p:cNvPicPr>
          <p:nvPr/>
        </p:nvPicPr>
        <p:blipFill rotWithShape="1">
          <a:blip r:embed="rId2"/>
          <a:srcRect l="13432" r="48369"/>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9082225B-98A5-E190-4112-3ED6D6EC1778}"/>
              </a:ext>
            </a:extLst>
          </p:cNvPr>
          <p:cNvSpPr>
            <a:spLocks noGrp="1"/>
          </p:cNvSpPr>
          <p:nvPr>
            <p:ph idx="1"/>
          </p:nvPr>
        </p:nvSpPr>
        <p:spPr>
          <a:xfrm>
            <a:off x="4861367" y="2640692"/>
            <a:ext cx="6875361" cy="3910580"/>
          </a:xfrm>
        </p:spPr>
        <p:txBody>
          <a:bodyPr>
            <a:normAutofit/>
          </a:bodyPr>
          <a:lstStyle/>
          <a:p>
            <a:r>
              <a:rPr lang="en-US" dirty="0">
                <a:solidFill>
                  <a:srgbClr val="FF0000"/>
                </a:solidFill>
              </a:rPr>
              <a:t>Three.js </a:t>
            </a:r>
            <a:r>
              <a:rPr lang="en-US" dirty="0"/>
              <a:t>- A popular JavaScript library that simplifies the use of WebGL by providing an easy-to-use API for creating and managing 3D graphics. Three.js abstracts many of the complexities of WebGL, making it more accessible for developers.</a:t>
            </a:r>
          </a:p>
          <a:p>
            <a:r>
              <a:rPr lang="en-US" dirty="0">
                <a:solidFill>
                  <a:srgbClr val="FF0000"/>
                </a:solidFill>
              </a:rPr>
              <a:t>Babylon.js </a:t>
            </a:r>
            <a:r>
              <a:rPr lang="en-US" dirty="0"/>
              <a:t>- Another powerful JavaScript framework for building 3D games and applications with WebGL. It provides comprehensive features for creating rich and interactive 3D content.</a:t>
            </a:r>
          </a:p>
          <a:p>
            <a:r>
              <a:rPr lang="en-US" dirty="0"/>
              <a:t>And many more here - </a:t>
            </a:r>
            <a:r>
              <a:rPr lang="en-US" dirty="0">
                <a:hlinkClick r:id="rId3"/>
              </a:rPr>
              <a:t>https://gist.github.com/dmnsgn/76878ba6903cf15789b712464875cfdc</a:t>
            </a:r>
            <a:endParaRPr lang="en-US" dirty="0"/>
          </a:p>
          <a:p>
            <a:endParaRPr lang="en-US" dirty="0"/>
          </a:p>
        </p:txBody>
      </p:sp>
    </p:spTree>
    <p:extLst>
      <p:ext uri="{BB962C8B-B14F-4D97-AF65-F5344CB8AC3E}">
        <p14:creationId xmlns:p14="http://schemas.microsoft.com/office/powerpoint/2010/main" val="147132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79564-1B80-4202-B3AD-BF06147C367C}"/>
              </a:ext>
            </a:extLst>
          </p:cNvPr>
          <p:cNvSpPr>
            <a:spLocks noGrp="1"/>
          </p:cNvSpPr>
          <p:nvPr>
            <p:ph type="title"/>
          </p:nvPr>
        </p:nvSpPr>
        <p:spPr>
          <a:xfrm>
            <a:off x="5445496" y="978776"/>
            <a:ext cx="5925310" cy="1174991"/>
          </a:xfrm>
        </p:spPr>
        <p:txBody>
          <a:bodyPr>
            <a:normAutofit/>
          </a:bodyPr>
          <a:lstStyle/>
          <a:p>
            <a:r>
              <a:rPr lang="en-US" sz="2400"/>
              <a:t>examples</a:t>
            </a:r>
            <a:endParaRPr lang="th-TH" sz="2400"/>
          </a:p>
        </p:txBody>
      </p:sp>
      <p:pic>
        <p:nvPicPr>
          <p:cNvPr id="5" name="Picture 4" descr="Abstract architecture">
            <a:extLst>
              <a:ext uri="{FF2B5EF4-FFF2-40B4-BE49-F238E27FC236}">
                <a16:creationId xmlns:a16="http://schemas.microsoft.com/office/drawing/2014/main" id="{81B257D7-F63A-7348-EF3B-943FE811815B}"/>
              </a:ext>
            </a:extLst>
          </p:cNvPr>
          <p:cNvPicPr>
            <a:picLocks noChangeAspect="1"/>
          </p:cNvPicPr>
          <p:nvPr/>
        </p:nvPicPr>
        <p:blipFill rotWithShape="1">
          <a:blip r:embed="rId2"/>
          <a:srcRect l="24567" r="30611" b="-1"/>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DEDFBC5A-4E40-67D1-A0D8-6E4D1A3EE7F3}"/>
              </a:ext>
            </a:extLst>
          </p:cNvPr>
          <p:cNvSpPr>
            <a:spLocks noGrp="1"/>
          </p:cNvSpPr>
          <p:nvPr>
            <p:ph idx="1"/>
          </p:nvPr>
        </p:nvSpPr>
        <p:spPr>
          <a:xfrm>
            <a:off x="5445496" y="2640692"/>
            <a:ext cx="5925310" cy="3255252"/>
          </a:xfrm>
        </p:spPr>
        <p:txBody>
          <a:bodyPr>
            <a:normAutofit/>
          </a:bodyPr>
          <a:lstStyle/>
          <a:p>
            <a:pPr marL="0" indent="0" algn="ctr">
              <a:buNone/>
            </a:pPr>
            <a:r>
              <a:rPr lang="en-US" dirty="0">
                <a:hlinkClick r:id="rId3"/>
              </a:rPr>
              <a:t>https://threejs.org/examples/</a:t>
            </a:r>
            <a:endParaRPr lang="en-US" dirty="0"/>
          </a:p>
          <a:p>
            <a:pPr marL="0" indent="0" algn="ctr">
              <a:buNone/>
            </a:pPr>
            <a:r>
              <a:rPr lang="en-US" dirty="0">
                <a:hlinkClick r:id="rId4"/>
              </a:rPr>
              <a:t>https://playground.babylonjs.com/</a:t>
            </a:r>
            <a:endParaRPr lang="en-US" dirty="0"/>
          </a:p>
          <a:p>
            <a:pPr marL="0" indent="0" algn="ctr">
              <a:buNone/>
            </a:pPr>
            <a:endParaRPr lang="th-TH" dirty="0"/>
          </a:p>
        </p:txBody>
      </p:sp>
    </p:spTree>
    <p:extLst>
      <p:ext uri="{BB962C8B-B14F-4D97-AF65-F5344CB8AC3E}">
        <p14:creationId xmlns:p14="http://schemas.microsoft.com/office/powerpoint/2010/main" val="2468505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4DF6E1-60A9-97A9-328C-650DCC1BAB84}"/>
              </a:ext>
            </a:extLst>
          </p:cNvPr>
          <p:cNvSpPr>
            <a:spLocks noGrp="1"/>
          </p:cNvSpPr>
          <p:nvPr>
            <p:ph type="title"/>
          </p:nvPr>
        </p:nvSpPr>
        <p:spPr>
          <a:xfrm>
            <a:off x="2231136" y="467418"/>
            <a:ext cx="7729728" cy="1188720"/>
          </a:xfrm>
          <a:solidFill>
            <a:schemeClr val="bg1"/>
          </a:solidFill>
        </p:spPr>
        <p:txBody>
          <a:bodyPr>
            <a:normAutofit/>
          </a:bodyPr>
          <a:lstStyle/>
          <a:p>
            <a:r>
              <a:rPr lang="en-US" dirty="0" err="1"/>
              <a:t>opengl</a:t>
            </a:r>
            <a:endParaRPr lang="th-TH" dirty="0"/>
          </a:p>
        </p:txBody>
      </p:sp>
      <p:sp>
        <p:nvSpPr>
          <p:cNvPr id="3" name="Content Placeholder 2">
            <a:extLst>
              <a:ext uri="{FF2B5EF4-FFF2-40B4-BE49-F238E27FC236}">
                <a16:creationId xmlns:a16="http://schemas.microsoft.com/office/drawing/2014/main" id="{34D8199B-3EA5-535C-CB6B-49E8847AB41B}"/>
              </a:ext>
            </a:extLst>
          </p:cNvPr>
          <p:cNvSpPr>
            <a:spLocks noGrp="1"/>
          </p:cNvSpPr>
          <p:nvPr>
            <p:ph idx="1"/>
          </p:nvPr>
        </p:nvSpPr>
        <p:spPr>
          <a:xfrm>
            <a:off x="1249681" y="1656138"/>
            <a:ext cx="9692640" cy="3953706"/>
          </a:xfrm>
        </p:spPr>
        <p:txBody>
          <a:bodyPr>
            <a:normAutofit/>
          </a:bodyPr>
          <a:lstStyle/>
          <a:p>
            <a:pPr marL="0" indent="0">
              <a:buNone/>
            </a:pPr>
            <a:r>
              <a:rPr lang="en-US" dirty="0">
                <a:solidFill>
                  <a:schemeClr val="accent6">
                    <a:lumMod val="75000"/>
                  </a:schemeClr>
                </a:solidFill>
              </a:rPr>
              <a:t>OpenGL (Open Graphics Library) </a:t>
            </a:r>
            <a:r>
              <a:rPr lang="en-US" dirty="0">
                <a:solidFill>
                  <a:srgbClr val="404040"/>
                </a:solidFill>
              </a:rPr>
              <a:t>is a widely used cross-language, cross-platform application programming interface (API) for creating 2D and 3D vector graphics.  In simpler terms, it's a set of instructions that allows programmers to tell the computer's graphics card (GPU) how to draw things on the screen. Here are some key points about OpenGL</a:t>
            </a:r>
          </a:p>
          <a:p>
            <a:pPr marL="0" indent="0">
              <a:buNone/>
            </a:pPr>
            <a:endParaRPr lang="en-US" dirty="0">
              <a:solidFill>
                <a:srgbClr val="404040"/>
              </a:solidFill>
            </a:endParaRPr>
          </a:p>
          <a:p>
            <a:r>
              <a:rPr lang="en-US" dirty="0">
                <a:solidFill>
                  <a:schemeClr val="accent6">
                    <a:lumMod val="75000"/>
                  </a:schemeClr>
                </a:solidFill>
              </a:rPr>
              <a:t>Efficiency</a:t>
            </a:r>
            <a:r>
              <a:rPr lang="en-US" dirty="0">
                <a:solidFill>
                  <a:srgbClr val="404040"/>
                </a:solidFill>
              </a:rPr>
              <a:t> - It leverages the GPU for faster rendering of graphics, leading to smoother animations and more visually complex scenes.</a:t>
            </a:r>
          </a:p>
          <a:p>
            <a:r>
              <a:rPr lang="en-US" dirty="0">
                <a:solidFill>
                  <a:schemeClr val="accent6">
                    <a:lumMod val="75000"/>
                  </a:schemeClr>
                </a:solidFill>
              </a:rPr>
              <a:t>Versatility</a:t>
            </a:r>
            <a:r>
              <a:rPr lang="en-US" dirty="0">
                <a:solidFill>
                  <a:srgbClr val="404040"/>
                </a:solidFill>
              </a:rPr>
              <a:t> - It's not limited to a specific programming language or operating system, making it adaptable for various development environments.</a:t>
            </a:r>
          </a:p>
          <a:p>
            <a:r>
              <a:rPr lang="en-US" dirty="0">
                <a:solidFill>
                  <a:schemeClr val="accent6">
                    <a:lumMod val="75000"/>
                  </a:schemeClr>
                </a:solidFill>
              </a:rPr>
              <a:t>Low-Level Control </a:t>
            </a:r>
            <a:r>
              <a:rPr lang="en-US" dirty="0">
                <a:solidFill>
                  <a:srgbClr val="404040"/>
                </a:solidFill>
              </a:rPr>
              <a:t>- Compared to some graphics frameworks, OpenGL provides a more fine-grained level of control over the graphics rendering process. This flexibility allows for customization but also requires a deeper understanding of graphics programming concepts.</a:t>
            </a:r>
          </a:p>
          <a:p>
            <a:pPr marL="0" indent="0">
              <a:buNone/>
            </a:pPr>
            <a:endParaRPr lang="en-US" dirty="0">
              <a:solidFill>
                <a:srgbClr val="404040"/>
              </a:solidFill>
            </a:endParaRPr>
          </a:p>
          <a:p>
            <a:pPr marL="0" indent="0">
              <a:buNone/>
            </a:pPr>
            <a:endParaRPr lang="th-TH" dirty="0">
              <a:solidFill>
                <a:srgbClr val="404040"/>
              </a:solidFill>
            </a:endParaRPr>
          </a:p>
        </p:txBody>
      </p:sp>
    </p:spTree>
    <p:extLst>
      <p:ext uri="{BB962C8B-B14F-4D97-AF65-F5344CB8AC3E}">
        <p14:creationId xmlns:p14="http://schemas.microsoft.com/office/powerpoint/2010/main" val="4100901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2144A-F9B4-8A7B-32D7-D145AF14BDF4}"/>
              </a:ext>
            </a:extLst>
          </p:cNvPr>
          <p:cNvSpPr>
            <a:spLocks noGrp="1"/>
          </p:cNvSpPr>
          <p:nvPr>
            <p:ph type="title"/>
          </p:nvPr>
        </p:nvSpPr>
        <p:spPr>
          <a:xfrm>
            <a:off x="300860" y="2382570"/>
            <a:ext cx="4103871" cy="1587265"/>
          </a:xfrm>
        </p:spPr>
        <p:txBody>
          <a:bodyPr vert="horz" lIns="274320" tIns="182880" rIns="274320" bIns="182880" rtlCol="0" anchor="ctr" anchorCtr="1">
            <a:normAutofit/>
          </a:bodyPr>
          <a:lstStyle/>
          <a:p>
            <a:r>
              <a:rPr lang="en-US" cap="none" dirty="0">
                <a:solidFill>
                  <a:srgbClr val="262626"/>
                </a:solidFill>
              </a:rPr>
              <a:t>How OpenGL works</a:t>
            </a:r>
          </a:p>
        </p:txBody>
      </p:sp>
      <p:sp>
        <p:nvSpPr>
          <p:cNvPr id="3079" name="Rectangle 3078">
            <a:extLst>
              <a:ext uri="{FF2B5EF4-FFF2-40B4-BE49-F238E27FC236}">
                <a16:creationId xmlns:a16="http://schemas.microsoft.com/office/drawing/2014/main" id="{5CEBAAEF-3E73-4D85-9A3C-E40FEAFAE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undefined">
            <a:extLst>
              <a:ext uri="{FF2B5EF4-FFF2-40B4-BE49-F238E27FC236}">
                <a16:creationId xmlns:a16="http://schemas.microsoft.com/office/drawing/2014/main" id="{BB9A7AB4-A6F4-0AE6-6525-8739A804CD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71695" y="796708"/>
            <a:ext cx="7019445" cy="5264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347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F658E-B637-6476-5CEB-3B587FD726B1}"/>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cap="none" dirty="0">
                <a:solidFill>
                  <a:srgbClr val="262626"/>
                </a:solidFill>
              </a:rPr>
              <a:t>Block diagram of OpenGL</a:t>
            </a:r>
          </a:p>
        </p:txBody>
      </p:sp>
      <p:sp>
        <p:nvSpPr>
          <p:cNvPr id="1031" name="Rectangle 1030">
            <a:extLst>
              <a:ext uri="{FF2B5EF4-FFF2-40B4-BE49-F238E27FC236}">
                <a16:creationId xmlns:a16="http://schemas.microsoft.com/office/drawing/2014/main" id="{5CEBAAEF-3E73-4D85-9A3C-E40FEAFAE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eneral OpenGL Architecture">
            <a:extLst>
              <a:ext uri="{FF2B5EF4-FFF2-40B4-BE49-F238E27FC236}">
                <a16:creationId xmlns:a16="http://schemas.microsoft.com/office/drawing/2014/main" id="{3C250279-A57B-CDFE-DE02-6743C97C79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01093" y="640080"/>
            <a:ext cx="5644110" cy="52631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67E644-CCF1-B1A7-459E-C1D1B5289E3F}"/>
              </a:ext>
            </a:extLst>
          </p:cNvPr>
          <p:cNvSpPr txBox="1"/>
          <p:nvPr/>
        </p:nvSpPr>
        <p:spPr>
          <a:xfrm>
            <a:off x="9146788" y="6543294"/>
            <a:ext cx="3264519" cy="261610"/>
          </a:xfrm>
          <a:prstGeom prst="rect">
            <a:avLst/>
          </a:prstGeom>
          <a:noFill/>
        </p:spPr>
        <p:txBody>
          <a:bodyPr wrap="square">
            <a:spAutoFit/>
          </a:bodyPr>
          <a:lstStyle/>
          <a:p>
            <a:r>
              <a:rPr lang="en-US" sz="1100" dirty="0"/>
              <a:t>https://www.labs.cs.uregina.ca/315/WebGL2/Lab1/</a:t>
            </a:r>
            <a:endParaRPr lang="th-TH" sz="1100" dirty="0"/>
          </a:p>
        </p:txBody>
      </p:sp>
    </p:spTree>
    <p:extLst>
      <p:ext uri="{BB962C8B-B14F-4D97-AF65-F5344CB8AC3E}">
        <p14:creationId xmlns:p14="http://schemas.microsoft.com/office/powerpoint/2010/main" val="671618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EDED847-34F1-4353-AA83-1525E9E40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4767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5DD1FA-3F08-DFF5-D89A-0563F8176D32}"/>
              </a:ext>
            </a:extLst>
          </p:cNvPr>
          <p:cNvSpPr>
            <a:spLocks noGrp="1"/>
          </p:cNvSpPr>
          <p:nvPr>
            <p:ph type="title"/>
          </p:nvPr>
        </p:nvSpPr>
        <p:spPr>
          <a:xfrm>
            <a:off x="2407599" y="4928136"/>
            <a:ext cx="7729728" cy="1134402"/>
          </a:xfrm>
        </p:spPr>
        <p:txBody>
          <a:bodyPr vert="horz" lIns="182880" tIns="182880" rIns="182880" bIns="182880" rtlCol="0" anchor="ctr">
            <a:normAutofit/>
          </a:bodyPr>
          <a:lstStyle/>
          <a:p>
            <a:r>
              <a:rPr lang="en-US" cap="none" dirty="0">
                <a:solidFill>
                  <a:srgbClr val="262626"/>
                </a:solidFill>
              </a:rPr>
              <a:t>OpenGL pipeline</a:t>
            </a:r>
          </a:p>
        </p:txBody>
      </p:sp>
      <p:pic>
        <p:nvPicPr>
          <p:cNvPr id="5" name="Picture 4" descr="A diagram of a computer process&#10;&#10;Description automatically generated with medium confidence">
            <a:extLst>
              <a:ext uri="{FF2B5EF4-FFF2-40B4-BE49-F238E27FC236}">
                <a16:creationId xmlns:a16="http://schemas.microsoft.com/office/drawing/2014/main" id="{12AAC0D9-233F-814A-8DB1-1D364511B41D}"/>
              </a:ext>
            </a:extLst>
          </p:cNvPr>
          <p:cNvPicPr>
            <a:picLocks noChangeAspect="1"/>
          </p:cNvPicPr>
          <p:nvPr/>
        </p:nvPicPr>
        <p:blipFill>
          <a:blip r:embed="rId2"/>
          <a:stretch>
            <a:fillRect/>
          </a:stretch>
        </p:blipFill>
        <p:spPr>
          <a:xfrm>
            <a:off x="960120" y="1364538"/>
            <a:ext cx="10271760" cy="2747694"/>
          </a:xfrm>
          <a:prstGeom prst="rect">
            <a:avLst/>
          </a:prstGeom>
        </p:spPr>
      </p:pic>
      <p:sp>
        <p:nvSpPr>
          <p:cNvPr id="9" name="TextBox 8">
            <a:extLst>
              <a:ext uri="{FF2B5EF4-FFF2-40B4-BE49-F238E27FC236}">
                <a16:creationId xmlns:a16="http://schemas.microsoft.com/office/drawing/2014/main" id="{4AD72D64-1C01-0515-594B-0EB8BC0C7D09}"/>
              </a:ext>
            </a:extLst>
          </p:cNvPr>
          <p:cNvSpPr txBox="1"/>
          <p:nvPr/>
        </p:nvSpPr>
        <p:spPr>
          <a:xfrm>
            <a:off x="6979675" y="6410426"/>
            <a:ext cx="5111964" cy="430887"/>
          </a:xfrm>
          <a:prstGeom prst="rect">
            <a:avLst/>
          </a:prstGeom>
          <a:noFill/>
        </p:spPr>
        <p:txBody>
          <a:bodyPr wrap="square">
            <a:spAutoFit/>
          </a:bodyPr>
          <a:lstStyle/>
          <a:p>
            <a:r>
              <a:rPr lang="en-US" sz="1100" dirty="0"/>
              <a:t>Non-rigid multi-modal registration on the GPU</a:t>
            </a:r>
          </a:p>
          <a:p>
            <a:r>
              <a:rPr lang="en-US" sz="1100" dirty="0"/>
              <a:t>March 2007Proceedings of SPIE - The International Society for Optical Engineering</a:t>
            </a:r>
            <a:endParaRPr lang="th-TH" sz="1100" dirty="0"/>
          </a:p>
        </p:txBody>
      </p:sp>
    </p:spTree>
    <p:extLst>
      <p:ext uri="{BB962C8B-B14F-4D97-AF65-F5344CB8AC3E}">
        <p14:creationId xmlns:p14="http://schemas.microsoft.com/office/powerpoint/2010/main" val="2121230393"/>
      </p:ext>
    </p:extLst>
  </p:cSld>
  <p:clrMapOvr>
    <a:masterClrMapping/>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TM10001115[[fn=Parcel]]</Template>
  <TotalTime>13269</TotalTime>
  <Words>4046</Words>
  <Application>Microsoft Office PowerPoint</Application>
  <PresentationFormat>Widescreen</PresentationFormat>
  <Paragraphs>237</Paragraphs>
  <Slides>53</Slides>
  <Notes>2</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Aptos</vt:lpstr>
      <vt:lpstr>Arial</vt:lpstr>
      <vt:lpstr>Courier New</vt:lpstr>
      <vt:lpstr>Gill Sans MT</vt:lpstr>
      <vt:lpstr>Wingdings</vt:lpstr>
      <vt:lpstr>Parcel</vt:lpstr>
      <vt:lpstr>Computer graphics  libraries and frameworks</vt:lpstr>
      <vt:lpstr>functionality</vt:lpstr>
      <vt:lpstr>API  (Application Programming Interface)</vt:lpstr>
      <vt:lpstr>Libraries vs frameworks</vt:lpstr>
      <vt:lpstr>Low-level graphics APIs</vt:lpstr>
      <vt:lpstr>opengl</vt:lpstr>
      <vt:lpstr>How OpenGL works</vt:lpstr>
      <vt:lpstr>Block diagram of OpenGL</vt:lpstr>
      <vt:lpstr>OpenGL pipeline</vt:lpstr>
      <vt:lpstr>directx</vt:lpstr>
      <vt:lpstr>How directx works</vt:lpstr>
      <vt:lpstr>Overview of the Windows Graphics Architecture</vt:lpstr>
      <vt:lpstr>OpenGL vs DirectX</vt:lpstr>
      <vt:lpstr>OpenGL vs DirectX Key differences.</vt:lpstr>
      <vt:lpstr>OpenGL vs DirectX</vt:lpstr>
      <vt:lpstr>OpenGL vs DirectX</vt:lpstr>
      <vt:lpstr>vulkan</vt:lpstr>
      <vt:lpstr>Key Features of Vulkan</vt:lpstr>
      <vt:lpstr>Comparison</vt:lpstr>
      <vt:lpstr>OpenGL vs Vulkan</vt:lpstr>
      <vt:lpstr>API layer</vt:lpstr>
      <vt:lpstr>A three-layered API</vt:lpstr>
      <vt:lpstr>Vulkan API vs OpenGL ES API</vt:lpstr>
      <vt:lpstr>metal</vt:lpstr>
      <vt:lpstr>Metal : Key functionalities</vt:lpstr>
      <vt:lpstr>Metal : Key functionalities</vt:lpstr>
      <vt:lpstr>Metal : Key functionalities</vt:lpstr>
      <vt:lpstr>An overview</vt:lpstr>
      <vt:lpstr>Layers of tools</vt:lpstr>
      <vt:lpstr>Next … game engine</vt:lpstr>
      <vt:lpstr>Game engine</vt:lpstr>
      <vt:lpstr>Core components</vt:lpstr>
      <vt:lpstr>Why do we use a game engine ?</vt:lpstr>
      <vt:lpstr>Unreal Engine (UE)</vt:lpstr>
      <vt:lpstr>Key features</vt:lpstr>
      <vt:lpstr>Popular games and applications built with Unreal Engine</vt:lpstr>
      <vt:lpstr>UE in actions</vt:lpstr>
      <vt:lpstr>Cinematic creation</vt:lpstr>
      <vt:lpstr>unity</vt:lpstr>
      <vt:lpstr>Key features</vt:lpstr>
      <vt:lpstr>Made with Unity</vt:lpstr>
      <vt:lpstr>Made with Unity</vt:lpstr>
      <vt:lpstr>PowerPoint Presentation</vt:lpstr>
      <vt:lpstr>PowerPoint Presentation</vt:lpstr>
      <vt:lpstr>Graphics libraries on web browsers</vt:lpstr>
      <vt:lpstr>WebGL</vt:lpstr>
      <vt:lpstr>Key features</vt:lpstr>
      <vt:lpstr>example</vt:lpstr>
      <vt:lpstr>WebGPU</vt:lpstr>
      <vt:lpstr>Key features</vt:lpstr>
      <vt:lpstr>examples</vt:lpstr>
      <vt:lpstr>Libraries and frameworks for  WebGL and WebGPU</vt:lpstr>
      <vt:lpstr>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graphics and augmented reality</dc:title>
  <dc:creator>tanaboon tongbuasirilai</dc:creator>
  <cp:lastModifiedBy>tanaboon tongbuasirilai</cp:lastModifiedBy>
  <cp:revision>1</cp:revision>
  <dcterms:created xsi:type="dcterms:W3CDTF">2024-05-22T07:28:32Z</dcterms:created>
  <dcterms:modified xsi:type="dcterms:W3CDTF">2024-09-11T03:42:27Z</dcterms:modified>
</cp:coreProperties>
</file>